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Roboto Black"/>
      <p:bold r:id="rId29"/>
      <p:boldItalic r:id="rId30"/>
    </p:embeddedFont>
    <p:embeddedFont>
      <p:font typeface="Raleway ExtraBold"/>
      <p:bold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7" roundtripDataSignature="AMtx7mi2Buo7PMc26OGWOs8Agvyh0UxK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lack-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ExtraBold-bold.fntdata"/><Relationship Id="rId30" Type="http://schemas.openxmlformats.org/officeDocument/2006/relationships/font" Target="fonts/RobotoBlack-boldItalic.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alewayExtraBold-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a164e8eb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a164e8eb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a164e8eb8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11a164e8eb8_1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a164e8eb8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11a164e8eb8_1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a164e8eb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1a164e8eb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1a164e8eb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11a164e8eb8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a164e8eb8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1a164e8eb8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1a164e8eb8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11a164e8eb8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a164e8eb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1a164e8eb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a164e8e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11a164e8eb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a164e8eb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1a164e8eb8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a164e8eb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11a164e8eb8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a164e8eb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a164e8eb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9" name="Shape 9"/>
        <p:cNvGrpSpPr/>
        <p:nvPr/>
      </p:nvGrpSpPr>
      <p:grpSpPr>
        <a:xfrm>
          <a:off x="0" y="0"/>
          <a:ext cx="0" cy="0"/>
          <a:chOff x="0" y="0"/>
          <a:chExt cx="0" cy="0"/>
        </a:xfrm>
      </p:grpSpPr>
      <p:grpSp>
        <p:nvGrpSpPr>
          <p:cNvPr id="10" name="Google Shape;10;p13"/>
          <p:cNvGrpSpPr/>
          <p:nvPr/>
        </p:nvGrpSpPr>
        <p:grpSpPr>
          <a:xfrm>
            <a:off x="830392" y="1191256"/>
            <a:ext cx="745763" cy="45826"/>
            <a:chOff x="4580561" y="2589004"/>
            <a:chExt cx="1064464" cy="25200"/>
          </a:xfrm>
        </p:grpSpPr>
        <p:sp>
          <p:nvSpPr>
            <p:cNvPr id="11" name="Google Shape;11;p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 name="Google Shape;13;p13"/>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 name="Google Shape;14;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15" name="Google Shape;15;p13">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 name="Google Shape;16;p13">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7" name="Google Shape;17;p13">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8" name="Google Shape;18;p13">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7" name="Shape 107"/>
        <p:cNvGrpSpPr/>
        <p:nvPr/>
      </p:nvGrpSpPr>
      <p:grpSpPr>
        <a:xfrm>
          <a:off x="0" y="0"/>
          <a:ext cx="0" cy="0"/>
          <a:chOff x="0" y="0"/>
          <a:chExt cx="0" cy="0"/>
        </a:xfrm>
      </p:grpSpPr>
      <p:sp>
        <p:nvSpPr>
          <p:cNvPr id="108" name="Google Shape;108;p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 name="Google Shape;109;p22"/>
          <p:cNvGrpSpPr/>
          <p:nvPr/>
        </p:nvGrpSpPr>
        <p:grpSpPr>
          <a:xfrm>
            <a:off x="830392" y="1191256"/>
            <a:ext cx="745763" cy="45826"/>
            <a:chOff x="4580561" y="2589004"/>
            <a:chExt cx="1064464" cy="25200"/>
          </a:xfrm>
        </p:grpSpPr>
        <p:sp>
          <p:nvSpPr>
            <p:cNvPr id="110" name="Google Shape;110;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 name="Google Shape;112;p2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13" name="Google Shape;113;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114" name="Google Shape;114;p22">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5" name="Google Shape;115;p2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16" name="Google Shape;116;p2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17" name="Google Shape;117;p2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2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 name="Google Shape;120;p23"/>
          <p:cNvGrpSpPr/>
          <p:nvPr/>
        </p:nvGrpSpPr>
        <p:grpSpPr>
          <a:xfrm>
            <a:off x="830392" y="1191256"/>
            <a:ext cx="745763" cy="45826"/>
            <a:chOff x="4580561" y="2589004"/>
            <a:chExt cx="1064464" cy="25200"/>
          </a:xfrm>
        </p:grpSpPr>
        <p:sp>
          <p:nvSpPr>
            <p:cNvPr id="121" name="Google Shape;121;p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 name="Google Shape;123;p23"/>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24" name="Google Shape;124;p23"/>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5" name="Google Shape;125;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126" name="Google Shape;126;p23">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7" name="Google Shape;127;p2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28" name="Google Shape;128;p2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29" name="Google Shape;129;p2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0" name="Shape 130"/>
        <p:cNvGrpSpPr/>
        <p:nvPr/>
      </p:nvGrpSpPr>
      <p:grpSpPr>
        <a:xfrm>
          <a:off x="0" y="0"/>
          <a:ext cx="0" cy="0"/>
          <a:chOff x="0" y="0"/>
          <a:chExt cx="0" cy="0"/>
        </a:xfrm>
      </p:grpSpPr>
      <p:grpSp>
        <p:nvGrpSpPr>
          <p:cNvPr id="131" name="Google Shape;131;p24"/>
          <p:cNvGrpSpPr/>
          <p:nvPr/>
        </p:nvGrpSpPr>
        <p:grpSpPr>
          <a:xfrm>
            <a:off x="830392" y="4169130"/>
            <a:ext cx="745763" cy="45826"/>
            <a:chOff x="4580561" y="2589004"/>
            <a:chExt cx="1064464" cy="25200"/>
          </a:xfrm>
        </p:grpSpPr>
        <p:sp>
          <p:nvSpPr>
            <p:cNvPr id="132" name="Google Shape;132;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 name="Google Shape;134;p24"/>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5" name="Google Shape;135;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136" name="Google Shape;136;p24">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7" name="Google Shape;137;p2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38" name="Google Shape;138;p2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39" name="Google Shape;139;p2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0" name="Shape 140"/>
        <p:cNvGrpSpPr/>
        <p:nvPr/>
      </p:nvGrpSpPr>
      <p:grpSpPr>
        <a:xfrm>
          <a:off x="0" y="0"/>
          <a:ext cx="0" cy="0"/>
          <a:chOff x="0" y="0"/>
          <a:chExt cx="0" cy="0"/>
        </a:xfrm>
      </p:grpSpPr>
      <p:sp>
        <p:nvSpPr>
          <p:cNvPr id="141" name="Google Shape;141;p25"/>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 name="Google Shape;142;p25"/>
          <p:cNvGrpSpPr/>
          <p:nvPr/>
        </p:nvGrpSpPr>
        <p:grpSpPr>
          <a:xfrm>
            <a:off x="830392" y="1191256"/>
            <a:ext cx="745763" cy="45826"/>
            <a:chOff x="4580561" y="2589004"/>
            <a:chExt cx="1064464" cy="25200"/>
          </a:xfrm>
        </p:grpSpPr>
        <p:sp>
          <p:nvSpPr>
            <p:cNvPr id="143" name="Google Shape;143;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2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46" name="Google Shape;146;p25"/>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47" name="Google Shape;147;p25"/>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8" name="Google Shape;148;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149" name="Google Shape;149;p2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 name="Google Shape;150;p2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51" name="Google Shape;151;p2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52" name="Google Shape;152;p2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3" name="Shape 153"/>
        <p:cNvGrpSpPr/>
        <p:nvPr/>
      </p:nvGrpSpPr>
      <p:grpSpPr>
        <a:xfrm>
          <a:off x="0" y="0"/>
          <a:ext cx="0" cy="0"/>
          <a:chOff x="0" y="0"/>
          <a:chExt cx="0" cy="0"/>
        </a:xfrm>
      </p:grpSpPr>
      <p:sp>
        <p:nvSpPr>
          <p:cNvPr id="154" name="Google Shape;154;p26"/>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55" name="Google Shape;155;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156" name="Google Shape;156;p26">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7" name="Google Shape;157;p2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58" name="Google Shape;158;p2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59" name="Google Shape;159;p2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0" name="Shape 160"/>
        <p:cNvGrpSpPr/>
        <p:nvPr/>
      </p:nvGrpSpPr>
      <p:grpSpPr>
        <a:xfrm>
          <a:off x="0" y="0"/>
          <a:ext cx="0" cy="0"/>
          <a:chOff x="0" y="0"/>
          <a:chExt cx="0" cy="0"/>
        </a:xfrm>
      </p:grpSpPr>
      <p:sp>
        <p:nvSpPr>
          <p:cNvPr id="161" name="Google Shape;161;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162" name="Google Shape;162;p27">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3" name="Google Shape;163;p27">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64" name="Google Shape;164;p27">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65" name="Google Shape;165;p27">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66" name="Shape 166"/>
        <p:cNvGrpSpPr/>
        <p:nvPr/>
      </p:nvGrpSpPr>
      <p:grpSpPr>
        <a:xfrm>
          <a:off x="0" y="0"/>
          <a:ext cx="0" cy="0"/>
          <a:chOff x="0" y="0"/>
          <a:chExt cx="0" cy="0"/>
        </a:xfrm>
      </p:grpSpPr>
      <p:sp>
        <p:nvSpPr>
          <p:cNvPr id="167" name="Google Shape;167;p28"/>
          <p:cNvSpPr txBox="1"/>
          <p:nvPr>
            <p:ph type="title"/>
          </p:nvPr>
        </p:nvSpPr>
        <p:spPr>
          <a:xfrm>
            <a:off x="1308150" y="1318650"/>
            <a:ext cx="71100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Clr>
                <a:srgbClr val="FFFFFF"/>
              </a:buClr>
              <a:buSzPts val="2600"/>
              <a:buNone/>
              <a:defRPr sz="2600">
                <a:solidFill>
                  <a:srgbClr val="FFFFFF"/>
                </a:solidFill>
              </a:defRPr>
            </a:lvl2pPr>
            <a:lvl3pPr lvl="2" algn="l">
              <a:lnSpc>
                <a:spcPct val="100000"/>
              </a:lnSpc>
              <a:spcBef>
                <a:spcPts val="0"/>
              </a:spcBef>
              <a:spcAft>
                <a:spcPts val="0"/>
              </a:spcAft>
              <a:buClr>
                <a:srgbClr val="FFFFFF"/>
              </a:buClr>
              <a:buSzPts val="2600"/>
              <a:buNone/>
              <a:defRPr sz="2600">
                <a:solidFill>
                  <a:srgbClr val="FFFFFF"/>
                </a:solidFill>
              </a:defRPr>
            </a:lvl3pPr>
            <a:lvl4pPr lvl="3" algn="l">
              <a:lnSpc>
                <a:spcPct val="100000"/>
              </a:lnSpc>
              <a:spcBef>
                <a:spcPts val="0"/>
              </a:spcBef>
              <a:spcAft>
                <a:spcPts val="0"/>
              </a:spcAft>
              <a:buClr>
                <a:srgbClr val="FFFFFF"/>
              </a:buClr>
              <a:buSzPts val="2600"/>
              <a:buNone/>
              <a:defRPr sz="2600">
                <a:solidFill>
                  <a:srgbClr val="FFFFFF"/>
                </a:solidFill>
              </a:defRPr>
            </a:lvl4pPr>
            <a:lvl5pPr lvl="4" algn="l">
              <a:lnSpc>
                <a:spcPct val="100000"/>
              </a:lnSpc>
              <a:spcBef>
                <a:spcPts val="0"/>
              </a:spcBef>
              <a:spcAft>
                <a:spcPts val="0"/>
              </a:spcAft>
              <a:buClr>
                <a:srgbClr val="FFFFFF"/>
              </a:buClr>
              <a:buSzPts val="2600"/>
              <a:buNone/>
              <a:defRPr sz="2600">
                <a:solidFill>
                  <a:srgbClr val="FFFFFF"/>
                </a:solidFill>
              </a:defRPr>
            </a:lvl5pPr>
            <a:lvl6pPr lvl="5" algn="l">
              <a:lnSpc>
                <a:spcPct val="100000"/>
              </a:lnSpc>
              <a:spcBef>
                <a:spcPts val="0"/>
              </a:spcBef>
              <a:spcAft>
                <a:spcPts val="0"/>
              </a:spcAft>
              <a:buClr>
                <a:srgbClr val="FFFFFF"/>
              </a:buClr>
              <a:buSzPts val="2600"/>
              <a:buNone/>
              <a:defRPr sz="2600">
                <a:solidFill>
                  <a:srgbClr val="FFFFFF"/>
                </a:solidFill>
              </a:defRPr>
            </a:lvl6pPr>
            <a:lvl7pPr lvl="6" algn="l">
              <a:lnSpc>
                <a:spcPct val="100000"/>
              </a:lnSpc>
              <a:spcBef>
                <a:spcPts val="0"/>
              </a:spcBef>
              <a:spcAft>
                <a:spcPts val="0"/>
              </a:spcAft>
              <a:buClr>
                <a:srgbClr val="FFFFFF"/>
              </a:buClr>
              <a:buSzPts val="2600"/>
              <a:buNone/>
              <a:defRPr sz="2600">
                <a:solidFill>
                  <a:srgbClr val="FFFFFF"/>
                </a:solidFill>
              </a:defRPr>
            </a:lvl7pPr>
            <a:lvl8pPr lvl="7" algn="l">
              <a:lnSpc>
                <a:spcPct val="100000"/>
              </a:lnSpc>
              <a:spcBef>
                <a:spcPts val="0"/>
              </a:spcBef>
              <a:spcAft>
                <a:spcPts val="0"/>
              </a:spcAft>
              <a:buClr>
                <a:srgbClr val="FFFFFF"/>
              </a:buClr>
              <a:buSzPts val="2600"/>
              <a:buNone/>
              <a:defRPr sz="2600">
                <a:solidFill>
                  <a:srgbClr val="FFFFFF"/>
                </a:solidFill>
              </a:defRPr>
            </a:lvl8pPr>
            <a:lvl9pPr lvl="8" algn="l">
              <a:lnSpc>
                <a:spcPct val="100000"/>
              </a:lnSpc>
              <a:spcBef>
                <a:spcPts val="0"/>
              </a:spcBef>
              <a:spcAft>
                <a:spcPts val="0"/>
              </a:spcAft>
              <a:buClr>
                <a:srgbClr val="FFFFFF"/>
              </a:buClr>
              <a:buSzPts val="2600"/>
              <a:buNone/>
              <a:defRPr sz="2600">
                <a:solidFill>
                  <a:srgbClr val="FFFFFF"/>
                </a:solidFill>
              </a:defRPr>
            </a:lvl9pPr>
          </a:lstStyle>
          <a:p/>
        </p:txBody>
      </p:sp>
      <p:sp>
        <p:nvSpPr>
          <p:cNvPr id="168" name="Google Shape;168;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169" name="Google Shape;169;p28"/>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pt-BR" sz="600" u="none" cap="none" strike="noStrike">
                <a:solidFill>
                  <a:srgbClr val="FFFFFF"/>
                </a:solidFill>
                <a:latin typeface="Raleway"/>
                <a:ea typeface="Raleway"/>
                <a:cs typeface="Raleway"/>
                <a:sym typeface="Raleway"/>
              </a:rPr>
              <a:t>Confidencial</a:t>
            </a:r>
            <a:endParaRPr b="1" i="0" sz="600" u="none" cap="none" strike="noStrike">
              <a:solidFill>
                <a:srgbClr val="FFFFFF"/>
              </a:solidFill>
              <a:latin typeface="Raleway"/>
              <a:ea typeface="Raleway"/>
              <a:cs typeface="Raleway"/>
              <a:sym typeface="Raleway"/>
            </a:endParaRPr>
          </a:p>
        </p:txBody>
      </p:sp>
      <p:sp>
        <p:nvSpPr>
          <p:cNvPr id="170" name="Google Shape;170;p28"/>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pt-BR" sz="600" u="none" cap="none" strike="noStrike">
                <a:solidFill>
                  <a:srgbClr val="FFFFFF"/>
                </a:solidFill>
                <a:latin typeface="Raleway"/>
                <a:ea typeface="Raleway"/>
                <a:cs typeface="Raleway"/>
                <a:sym typeface="Raleway"/>
              </a:rPr>
              <a:t>Personalizado para </a:t>
            </a:r>
            <a:r>
              <a:rPr b="1" i="0" lang="pt-BR" sz="600" u="none" cap="none" strike="noStrike">
                <a:solidFill>
                  <a:srgbClr val="FFFFFF"/>
                </a:solidFill>
                <a:latin typeface="Raleway"/>
                <a:ea typeface="Raleway"/>
                <a:cs typeface="Raleway"/>
                <a:sym typeface="Raleway"/>
              </a:rPr>
              <a:t>Nome da empresa</a:t>
            </a:r>
            <a:endParaRPr b="0" i="0" sz="600" u="none" cap="none" strike="noStrike">
              <a:solidFill>
                <a:srgbClr val="FFFFFF"/>
              </a:solidFill>
              <a:latin typeface="Raleway"/>
              <a:ea typeface="Raleway"/>
              <a:cs typeface="Raleway"/>
              <a:sym typeface="Raleway"/>
            </a:endParaRPr>
          </a:p>
        </p:txBody>
      </p:sp>
      <p:sp>
        <p:nvSpPr>
          <p:cNvPr id="171" name="Google Shape;171;p28"/>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pt-BR" sz="600" u="none" cap="none" strike="noStrike">
                <a:solidFill>
                  <a:srgbClr val="FFFFFF"/>
                </a:solidFill>
                <a:latin typeface="Raleway"/>
                <a:ea typeface="Raleway"/>
                <a:cs typeface="Raleway"/>
                <a:sym typeface="Raleway"/>
              </a:rPr>
              <a:t>Versão 1.0</a:t>
            </a:r>
            <a:endParaRPr b="1" i="0" sz="600" u="none" cap="none" strike="noStrike">
              <a:solidFill>
                <a:srgbClr val="FFFFFF"/>
              </a:solidFill>
              <a:latin typeface="Raleway"/>
              <a:ea typeface="Raleway"/>
              <a:cs typeface="Raleway"/>
              <a:sym typeface="Raleway"/>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14"/>
          <p:cNvGrpSpPr/>
          <p:nvPr/>
        </p:nvGrpSpPr>
        <p:grpSpPr>
          <a:xfrm>
            <a:off x="830392" y="1191256"/>
            <a:ext cx="745763" cy="45826"/>
            <a:chOff x="4580561" y="2589004"/>
            <a:chExt cx="1064464" cy="25200"/>
          </a:xfrm>
        </p:grpSpPr>
        <p:sp>
          <p:nvSpPr>
            <p:cNvPr id="21" name="Google Shape;2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 name="Google Shape;23;p1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4" name="Google Shape;24;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25" name="Google Shape;25;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 name="Google Shape;26;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27" name="Google Shape;27;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28" name="Google Shape;28;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9" name="Shape 29"/>
        <p:cNvGrpSpPr/>
        <p:nvPr/>
      </p:nvGrpSpPr>
      <p:grpSpPr>
        <a:xfrm>
          <a:off x="0" y="0"/>
          <a:ext cx="0" cy="0"/>
          <a:chOff x="0" y="0"/>
          <a:chExt cx="0" cy="0"/>
        </a:xfrm>
      </p:grpSpPr>
      <p:grpSp>
        <p:nvGrpSpPr>
          <p:cNvPr id="30" name="Google Shape;30;p15"/>
          <p:cNvGrpSpPr/>
          <p:nvPr/>
        </p:nvGrpSpPr>
        <p:grpSpPr>
          <a:xfrm>
            <a:off x="830392" y="4169130"/>
            <a:ext cx="745763" cy="45826"/>
            <a:chOff x="4580561" y="2589004"/>
            <a:chExt cx="1064464" cy="25200"/>
          </a:xfrm>
        </p:grpSpPr>
        <p:sp>
          <p:nvSpPr>
            <p:cNvPr id="31" name="Google Shape;31;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 name="Google Shape;33;p15"/>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34" name="Google Shape;34;p15"/>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35" name="Google Shape;35;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36" name="Google Shape;36;p15">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 name="Google Shape;37;p15">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38" name="Google Shape;38;p15">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39" name="Google Shape;39;p15">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40" name="Shape 40"/>
        <p:cNvGrpSpPr/>
        <p:nvPr/>
      </p:nvGrpSpPr>
      <p:grpSpPr>
        <a:xfrm>
          <a:off x="0" y="0"/>
          <a:ext cx="0" cy="0"/>
          <a:chOff x="0" y="0"/>
          <a:chExt cx="0" cy="0"/>
        </a:xfrm>
      </p:grpSpPr>
      <p:pic>
        <p:nvPicPr>
          <p:cNvPr descr="shutterstock_429987889_edited.jpg" id="41" name="Google Shape;41;p16"/>
          <p:cNvPicPr preferRelativeResize="0"/>
          <p:nvPr/>
        </p:nvPicPr>
        <p:blipFill rotWithShape="1">
          <a:blip r:embed="rId2">
            <a:alphaModFix/>
          </a:blip>
          <a:srcRect b="23590" l="0" r="0" t="21799"/>
          <a:stretch/>
        </p:blipFill>
        <p:spPr>
          <a:xfrm>
            <a:off x="0" y="487825"/>
            <a:ext cx="9144000" cy="4655676"/>
          </a:xfrm>
          <a:prstGeom prst="rect">
            <a:avLst/>
          </a:prstGeom>
          <a:noFill/>
          <a:ln>
            <a:noFill/>
          </a:ln>
        </p:spPr>
      </p:pic>
      <p:sp>
        <p:nvSpPr>
          <p:cNvPr id="42" name="Google Shape;42;p1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 name="Google Shape;43;p16"/>
          <p:cNvGrpSpPr/>
          <p:nvPr/>
        </p:nvGrpSpPr>
        <p:grpSpPr>
          <a:xfrm>
            <a:off x="830392" y="1191256"/>
            <a:ext cx="745763" cy="45826"/>
            <a:chOff x="4580561" y="2589004"/>
            <a:chExt cx="1064464" cy="25200"/>
          </a:xfrm>
        </p:grpSpPr>
        <p:sp>
          <p:nvSpPr>
            <p:cNvPr id="44" name="Google Shape;44;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16"/>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47" name="Google Shape;47;p16"/>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8" name="Google Shape;48;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49" name="Google Shape;4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pt-BR" sz="600" u="none" cap="none" strike="noStrike">
                <a:solidFill>
                  <a:srgbClr val="000000"/>
                </a:solidFill>
                <a:latin typeface="Raleway"/>
                <a:ea typeface="Raleway"/>
                <a:cs typeface="Raleway"/>
                <a:sym typeface="Raleway"/>
              </a:rPr>
              <a:t>Confidencial</a:t>
            </a:r>
            <a:endParaRPr b="1" i="0" sz="600" u="none" cap="none" strike="noStrike">
              <a:solidFill>
                <a:srgbClr val="000000"/>
              </a:solidFill>
              <a:latin typeface="Raleway"/>
              <a:ea typeface="Raleway"/>
              <a:cs typeface="Raleway"/>
              <a:sym typeface="Raleway"/>
            </a:endParaRPr>
          </a:p>
        </p:txBody>
      </p:sp>
      <p:sp>
        <p:nvSpPr>
          <p:cNvPr id="50" name="Google Shape;5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pt-BR" sz="600" u="none" cap="none" strike="noStrike">
                <a:solidFill>
                  <a:srgbClr val="000000"/>
                </a:solidFill>
                <a:latin typeface="Raleway"/>
                <a:ea typeface="Raleway"/>
                <a:cs typeface="Raleway"/>
                <a:sym typeface="Raleway"/>
              </a:rPr>
              <a:t>Personalizado para </a:t>
            </a:r>
            <a:r>
              <a:rPr b="1" i="0" lang="pt-BR" sz="600" u="none" cap="none" strike="noStrike">
                <a:solidFill>
                  <a:srgbClr val="000000"/>
                </a:solidFill>
                <a:latin typeface="Raleway"/>
                <a:ea typeface="Raleway"/>
                <a:cs typeface="Raleway"/>
                <a:sym typeface="Raleway"/>
              </a:rPr>
              <a:t>Nome da empresa</a:t>
            </a:r>
            <a:endParaRPr b="0" i="0" sz="600" u="none" cap="none" strike="noStrike">
              <a:solidFill>
                <a:srgbClr val="000000"/>
              </a:solidFill>
              <a:latin typeface="Raleway"/>
              <a:ea typeface="Raleway"/>
              <a:cs typeface="Raleway"/>
              <a:sym typeface="Raleway"/>
            </a:endParaRPr>
          </a:p>
        </p:txBody>
      </p:sp>
      <p:sp>
        <p:nvSpPr>
          <p:cNvPr id="51" name="Google Shape;5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pt-BR" sz="600" u="none" cap="none" strike="noStrike">
                <a:solidFill>
                  <a:srgbClr val="000000"/>
                </a:solidFill>
                <a:latin typeface="Raleway"/>
                <a:ea typeface="Raleway"/>
                <a:cs typeface="Raleway"/>
                <a:sym typeface="Raleway"/>
              </a:rPr>
              <a:t>Versão 1.0</a:t>
            </a:r>
            <a:endParaRPr b="1" i="0" sz="600" u="none" cap="none" strike="noStrike">
              <a:solidFill>
                <a:srgbClr val="000000"/>
              </a:solidFill>
              <a:latin typeface="Raleway"/>
              <a:ea typeface="Raleway"/>
              <a:cs typeface="Raleway"/>
              <a:sym typeface="Ralewa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52" name="Shape 52"/>
        <p:cNvGrpSpPr/>
        <p:nvPr/>
      </p:nvGrpSpPr>
      <p:grpSpPr>
        <a:xfrm>
          <a:off x="0" y="0"/>
          <a:ext cx="0" cy="0"/>
          <a:chOff x="0" y="0"/>
          <a:chExt cx="0" cy="0"/>
        </a:xfrm>
      </p:grpSpPr>
      <p:pic>
        <p:nvPicPr>
          <p:cNvPr descr="shutterstock_429987889_edited.jpg" id="53" name="Google Shape;53;p17"/>
          <p:cNvPicPr preferRelativeResize="0"/>
          <p:nvPr/>
        </p:nvPicPr>
        <p:blipFill rotWithShape="1">
          <a:blip r:embed="rId2">
            <a:alphaModFix/>
          </a:blip>
          <a:srcRect b="23590" l="0" r="0" t="21799"/>
          <a:stretch/>
        </p:blipFill>
        <p:spPr>
          <a:xfrm>
            <a:off x="0" y="487825"/>
            <a:ext cx="9144000" cy="4655676"/>
          </a:xfrm>
          <a:prstGeom prst="rect">
            <a:avLst/>
          </a:prstGeom>
          <a:noFill/>
          <a:ln>
            <a:noFill/>
          </a:ln>
        </p:spPr>
      </p:pic>
      <p:sp>
        <p:nvSpPr>
          <p:cNvPr id="54" name="Google Shape;54;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 name="Google Shape;55;p17"/>
          <p:cNvGrpSpPr/>
          <p:nvPr/>
        </p:nvGrpSpPr>
        <p:grpSpPr>
          <a:xfrm>
            <a:off x="830392" y="1191256"/>
            <a:ext cx="745763" cy="45826"/>
            <a:chOff x="4580561" y="2589004"/>
            <a:chExt cx="1064464" cy="25200"/>
          </a:xfrm>
        </p:grpSpPr>
        <p:sp>
          <p:nvSpPr>
            <p:cNvPr id="56" name="Google Shape;56;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p17"/>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59" name="Google Shape;59;p17"/>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0" name="Google Shape;60;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61" name="Google Shape;61;p17">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2" name="Google Shape;62;p1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63" name="Google Shape;63;p1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64" name="Google Shape;64;p1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 name="Google Shape;67;p18"/>
          <p:cNvGrpSpPr/>
          <p:nvPr/>
        </p:nvGrpSpPr>
        <p:grpSpPr>
          <a:xfrm>
            <a:off x="830392" y="1191256"/>
            <a:ext cx="745763" cy="45826"/>
            <a:chOff x="4580561" y="2589004"/>
            <a:chExt cx="1064464" cy="25200"/>
          </a:xfrm>
        </p:grpSpPr>
        <p:sp>
          <p:nvSpPr>
            <p:cNvPr id="68" name="Google Shape;68;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1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71" name="Google Shape;71;p1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72" name="Google Shape;72;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73" name="Google Shape;73;p1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4" name="Google Shape;74;p1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75" name="Google Shape;75;p1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76" name="Google Shape;76;p1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77" name="Shape 77"/>
        <p:cNvGrpSpPr/>
        <p:nvPr/>
      </p:nvGrpSpPr>
      <p:grpSpPr>
        <a:xfrm>
          <a:off x="0" y="0"/>
          <a:ext cx="0" cy="0"/>
          <a:chOff x="0" y="0"/>
          <a:chExt cx="0" cy="0"/>
        </a:xfrm>
      </p:grpSpPr>
      <p:sp>
        <p:nvSpPr>
          <p:cNvPr id="78" name="Google Shape;78;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80" name="Google Shape;80;p1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1" name="Google Shape;81;p1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82" name="Google Shape;82;p1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83" name="Google Shape;83;p1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84" name="Google Shape;84;p19"/>
          <p:cNvSpPr txBox="1"/>
          <p:nvPr>
            <p:ph idx="1" type="body"/>
          </p:nvPr>
        </p:nvSpPr>
        <p:spPr>
          <a:xfrm>
            <a:off x="729450" y="1068650"/>
            <a:ext cx="7688700" cy="1034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85" name="Shape 85"/>
        <p:cNvGrpSpPr/>
        <p:nvPr/>
      </p:nvGrpSpPr>
      <p:grpSpPr>
        <a:xfrm>
          <a:off x="0" y="0"/>
          <a:ext cx="0" cy="0"/>
          <a:chOff x="0" y="0"/>
          <a:chExt cx="0" cy="0"/>
        </a:xfrm>
      </p:grpSpPr>
      <p:pic>
        <p:nvPicPr>
          <p:cNvPr descr="shutterstock_31891705.jpg" id="86" name="Google Shape;86;p20"/>
          <p:cNvPicPr preferRelativeResize="0"/>
          <p:nvPr/>
        </p:nvPicPr>
        <p:blipFill rotWithShape="1">
          <a:blip r:embed="rId2">
            <a:alphaModFix/>
          </a:blip>
          <a:srcRect b="11970" l="0" r="0" t="11971"/>
          <a:stretch/>
        </p:blipFill>
        <p:spPr>
          <a:xfrm>
            <a:off x="0" y="487825"/>
            <a:ext cx="9143999" cy="4655673"/>
          </a:xfrm>
          <a:prstGeom prst="rect">
            <a:avLst/>
          </a:prstGeom>
          <a:noFill/>
          <a:ln>
            <a:noFill/>
          </a:ln>
        </p:spPr>
      </p:pic>
      <p:sp>
        <p:nvSpPr>
          <p:cNvPr id="87" name="Google Shape;87;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89" name="Google Shape;89;p20">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0" name="Google Shape;90;p20">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91" name="Google Shape;91;p20">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92" name="Google Shape;92;p20">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93" name="Google Shape;93;p20"/>
          <p:cNvSpPr txBox="1"/>
          <p:nvPr>
            <p:ph type="title"/>
          </p:nvPr>
        </p:nvSpPr>
        <p:spPr>
          <a:xfrm>
            <a:off x="729450" y="2056375"/>
            <a:ext cx="58875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4" name="Shape 94"/>
        <p:cNvGrpSpPr/>
        <p:nvPr/>
      </p:nvGrpSpPr>
      <p:grpSpPr>
        <a:xfrm>
          <a:off x="0" y="0"/>
          <a:ext cx="0" cy="0"/>
          <a:chOff x="0" y="0"/>
          <a:chExt cx="0" cy="0"/>
        </a:xfrm>
      </p:grpSpPr>
      <p:sp>
        <p:nvSpPr>
          <p:cNvPr id="95" name="Google Shape;95;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 name="Google Shape;96;p21"/>
          <p:cNvGrpSpPr/>
          <p:nvPr/>
        </p:nvGrpSpPr>
        <p:grpSpPr>
          <a:xfrm>
            <a:off x="830392" y="1191256"/>
            <a:ext cx="745763" cy="45826"/>
            <a:chOff x="4580561" y="2589004"/>
            <a:chExt cx="1064464" cy="25200"/>
          </a:xfrm>
        </p:grpSpPr>
        <p:sp>
          <p:nvSpPr>
            <p:cNvPr id="97" name="Google Shape;97;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p21"/>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00" name="Google Shape;100;p21"/>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1" name="Google Shape;101;p21"/>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2" name="Google Shape;102;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
        <p:nvSpPr>
          <p:cNvPr id="103" name="Google Shape;103;p21">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4" name="Google Shape;104;p21">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05" name="Google Shape;105;p21">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06" name="Google Shape;106;p21">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hyperlink" Target="https://tiaw.pucminas.site" TargetMode="External"/><Relationship Id="rId5" Type="http://schemas.openxmlformats.org/officeDocument/2006/relationships/hyperlink" Target="https://tiaw.pucminas.site" TargetMode="External"/><Relationship Id="rId6" Type="http://schemas.openxmlformats.org/officeDocument/2006/relationships/hyperlink" Target="https://tiaw.pucminas.sit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slide" Target="/ppt/slides/slide13.xml"/><Relationship Id="rId4" Type="http://schemas.openxmlformats.org/officeDocument/2006/relationships/slide" Target="/ppt/slides/slide13.xml"/><Relationship Id="rId5" Type="http://schemas.openxmlformats.org/officeDocument/2006/relationships/slide" Target="/ppt/slides/slide13.xml"/><Relationship Id="rId6" Type="http://schemas.openxmlformats.org/officeDocument/2006/relationships/slide" Target="/ppt/slides/slide13.xml"/><Relationship Id="rId7" Type="http://schemas.openxmlformats.org/officeDocument/2006/relationships/slide" Target="/ppt/slides/slide14.xml"/><Relationship Id="rId8" Type="http://schemas.openxmlformats.org/officeDocument/2006/relationships/slide" Target="/ppt/slides/slide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slide" Target="/ppt/slides/slide16.xml"/><Relationship Id="rId4" Type="http://schemas.openxmlformats.org/officeDocument/2006/relationships/slide" Target="/ppt/slides/slide16.xml"/><Relationship Id="rId9" Type="http://schemas.openxmlformats.org/officeDocument/2006/relationships/slide" Target="/ppt/slides/slide16.xml"/><Relationship Id="rId5" Type="http://schemas.openxmlformats.org/officeDocument/2006/relationships/slide" Target="/ppt/slides/slide16.xml"/><Relationship Id="rId6" Type="http://schemas.openxmlformats.org/officeDocument/2006/relationships/slide" Target="/ppt/slides/slide16.xml"/><Relationship Id="rId7" Type="http://schemas.openxmlformats.org/officeDocument/2006/relationships/slide" Target="/ppt/slides/slide16.xml"/><Relationship Id="rId8" Type="http://schemas.openxmlformats.org/officeDocument/2006/relationships/slide" Target="/ppt/slides/slide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slide" Target="/ppt/slides/slide18.xml"/><Relationship Id="rId4" Type="http://schemas.openxmlformats.org/officeDocument/2006/relationships/slide" Target="/ppt/slides/slide18.xml"/><Relationship Id="rId9" Type="http://schemas.openxmlformats.org/officeDocument/2006/relationships/slide" Target="/ppt/slides/slide18.xml"/><Relationship Id="rId5" Type="http://schemas.openxmlformats.org/officeDocument/2006/relationships/slide" Target="/ppt/slides/slide18.xml"/><Relationship Id="rId6" Type="http://schemas.openxmlformats.org/officeDocument/2006/relationships/slide" Target="/ppt/slides/slide18.xml"/><Relationship Id="rId7" Type="http://schemas.openxmlformats.org/officeDocument/2006/relationships/slide" Target="/ppt/slides/slide18.xml"/><Relationship Id="rId8" Type="http://schemas.openxmlformats.org/officeDocument/2006/relationships/slide" Target="/ppt/slides/slide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slide" Target="/ppt/slides/slide15.xml"/><Relationship Id="rId10" Type="http://schemas.openxmlformats.org/officeDocument/2006/relationships/slide" Target="/ppt/slides/slide15.xml"/><Relationship Id="rId13" Type="http://schemas.openxmlformats.org/officeDocument/2006/relationships/slide" Target="/ppt/slides/slide17.xml"/><Relationship Id="rId12" Type="http://schemas.openxmlformats.org/officeDocument/2006/relationships/slide" Target="/ppt/slides/slide17.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3.xml"/><Relationship Id="rId9" Type="http://schemas.openxmlformats.org/officeDocument/2006/relationships/slide" Target="/ppt/slides/slide15.xml"/><Relationship Id="rId5" Type="http://schemas.openxmlformats.org/officeDocument/2006/relationships/slide" Target="/ppt/slides/slide9.xml"/><Relationship Id="rId6" Type="http://schemas.openxmlformats.org/officeDocument/2006/relationships/slide" Target="/ppt/slides/slide9.xml"/><Relationship Id="rId7" Type="http://schemas.openxmlformats.org/officeDocument/2006/relationships/slide" Target="/ppt/slides/slide12.xml"/><Relationship Id="rId8" Type="http://schemas.openxmlformats.org/officeDocument/2006/relationships/slide" Target="/ppt/slides/slide12.xml"/></Relationships>
</file>

<file path=ppt/slides/_rels/slide3.xml.rels><?xml version="1.0" encoding="UTF-8" standalone="yes"?><Relationships xmlns="http://schemas.openxmlformats.org/package/2006/relationships"><Relationship Id="rId11" Type="http://schemas.openxmlformats.org/officeDocument/2006/relationships/slide" Target="/ppt/slides/slide7.xml"/><Relationship Id="rId10" Type="http://schemas.openxmlformats.org/officeDocument/2006/relationships/slide" Target="/ppt/slides/slide5.xml"/><Relationship Id="rId13" Type="http://schemas.openxmlformats.org/officeDocument/2006/relationships/slide" Target="/ppt/slides/slide8.xml"/><Relationship Id="rId12" Type="http://schemas.openxmlformats.org/officeDocument/2006/relationships/slide" Target="/ppt/slides/slide7.xml"/><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4.xml"/><Relationship Id="rId9" Type="http://schemas.openxmlformats.org/officeDocument/2006/relationships/slide" Target="/ppt/slides/slide5.xml"/><Relationship Id="rId14" Type="http://schemas.openxmlformats.org/officeDocument/2006/relationships/slide" Target="/ppt/slides/slide8.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5.xml"/><Relationship Id="rId8" Type="http://schemas.openxmlformats.org/officeDocument/2006/relationships/slide" Target="/ppt/slides/slid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slide" Target="/ppt/slides/slide10.xml"/><Relationship Id="rId4" Type="http://schemas.openxmlformats.org/officeDocument/2006/relationships/slide" Target="/ppt/slides/slide10.xml"/><Relationship Id="rId5" Type="http://schemas.openxmlformats.org/officeDocument/2006/relationships/slide" Target="/ppt/slides/slide11.xml"/><Relationship Id="rId6" Type="http://schemas.openxmlformats.org/officeDocument/2006/relationships/slide" Target="/ppt/slides/slide1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75" name="Shape 175"/>
        <p:cNvGrpSpPr/>
        <p:nvPr/>
      </p:nvGrpSpPr>
      <p:grpSpPr>
        <a:xfrm>
          <a:off x="0" y="0"/>
          <a:ext cx="0" cy="0"/>
          <a:chOff x="0" y="0"/>
          <a:chExt cx="0" cy="0"/>
        </a:xfrm>
      </p:grpSpPr>
      <p:sp>
        <p:nvSpPr>
          <p:cNvPr id="176" name="Google Shape;176;p1"/>
          <p:cNvSpPr txBox="1"/>
          <p:nvPr>
            <p:ph type="title"/>
          </p:nvPr>
        </p:nvSpPr>
        <p:spPr>
          <a:xfrm>
            <a:off x="696125" y="1125925"/>
            <a:ext cx="76884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4800">
                <a:solidFill>
                  <a:schemeClr val="dk1"/>
                </a:solidFill>
              </a:rPr>
              <a:t>Doação para caridade</a:t>
            </a:r>
            <a:endParaRPr sz="4800">
              <a:solidFill>
                <a:schemeClr val="dk1"/>
              </a:solidFill>
            </a:endParaRPr>
          </a:p>
        </p:txBody>
      </p:sp>
      <p:sp>
        <p:nvSpPr>
          <p:cNvPr id="177" name="Google Shape;177;p1"/>
          <p:cNvSpPr txBox="1"/>
          <p:nvPr/>
        </p:nvSpPr>
        <p:spPr>
          <a:xfrm>
            <a:off x="729450" y="2431375"/>
            <a:ext cx="61722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rgbClr val="53C6A1"/>
              </a:buClr>
              <a:buSzPts val="1400"/>
              <a:buFont typeface="Lato"/>
              <a:buChar char="♡"/>
            </a:pPr>
            <a:r>
              <a:rPr b="0" i="0" lang="pt-BR" sz="1400" u="none" cap="none" strike="noStrike">
                <a:solidFill>
                  <a:schemeClr val="lt1"/>
                </a:solidFill>
                <a:latin typeface="Lato"/>
                <a:ea typeface="Lato"/>
                <a:cs typeface="Lato"/>
                <a:sym typeface="Lato"/>
              </a:rPr>
              <a:t>B</a:t>
            </a:r>
            <a:r>
              <a:rPr lang="pt-BR">
                <a:solidFill>
                  <a:schemeClr val="lt1"/>
                </a:solidFill>
                <a:latin typeface="Lato"/>
                <a:ea typeface="Lato"/>
                <a:cs typeface="Lato"/>
                <a:sym typeface="Lato"/>
              </a:rPr>
              <a:t>ernardo Souza Cardoso</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rgbClr val="53C6A1"/>
              </a:buClr>
              <a:buSzPts val="1400"/>
              <a:buFont typeface="Lato"/>
              <a:buChar char="♡"/>
            </a:pPr>
            <a:r>
              <a:rPr lang="pt-BR">
                <a:solidFill>
                  <a:schemeClr val="lt1"/>
                </a:solidFill>
                <a:latin typeface="Lato"/>
                <a:ea typeface="Lato"/>
                <a:cs typeface="Lato"/>
                <a:sym typeface="Lato"/>
              </a:rPr>
              <a:t>Luisa Nogueira Campos Silva</a:t>
            </a:r>
            <a:endParaRPr>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rgbClr val="53C6A1"/>
              </a:buClr>
              <a:buSzPts val="1400"/>
              <a:buFont typeface="Lato"/>
              <a:buChar char="♡"/>
            </a:pPr>
            <a:r>
              <a:rPr lang="pt-BR">
                <a:solidFill>
                  <a:schemeClr val="lt1"/>
                </a:solidFill>
                <a:latin typeface="Lato"/>
                <a:ea typeface="Lato"/>
                <a:cs typeface="Lato"/>
                <a:sym typeface="Lato"/>
              </a:rPr>
              <a:t>Pedro Henrique Lopes Costa</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rgbClr val="53C6A1"/>
              </a:buClr>
              <a:buSzPts val="1400"/>
              <a:buFont typeface="Lato"/>
              <a:buChar char="♡"/>
            </a:pPr>
            <a:r>
              <a:rPr lang="pt-BR">
                <a:solidFill>
                  <a:schemeClr val="lt1"/>
                </a:solidFill>
                <a:latin typeface="Lato"/>
                <a:ea typeface="Lato"/>
                <a:cs typeface="Lato"/>
                <a:sym typeface="Lato"/>
              </a:rPr>
              <a:t>Victor Lopes Azevedo Araújo</a:t>
            </a:r>
            <a:endParaRPr b="0" i="0" sz="1400" u="none" cap="none" strike="noStrike">
              <a:solidFill>
                <a:schemeClr val="lt1"/>
              </a:solidFill>
              <a:latin typeface="Lato"/>
              <a:ea typeface="Lato"/>
              <a:cs typeface="Lato"/>
              <a:sym typeface="Lato"/>
            </a:endParaRPr>
          </a:p>
        </p:txBody>
      </p:sp>
      <p:sp>
        <p:nvSpPr>
          <p:cNvPr id="178" name="Google Shape;178;p1"/>
          <p:cNvSpPr txBox="1"/>
          <p:nvPr/>
        </p:nvSpPr>
        <p:spPr>
          <a:xfrm>
            <a:off x="729450" y="1902450"/>
            <a:ext cx="5295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pt-BR">
                <a:solidFill>
                  <a:schemeClr val="lt1"/>
                </a:solidFill>
                <a:latin typeface="Roboto Black"/>
                <a:ea typeface="Roboto Black"/>
                <a:cs typeface="Roboto Black"/>
                <a:sym typeface="Roboto Black"/>
              </a:rPr>
              <a:t>Trabalho Interdisciplinar: Bancos de Dados</a:t>
            </a:r>
            <a:endParaRPr b="0" i="0" sz="1400" u="none" cap="none" strike="noStrike">
              <a:solidFill>
                <a:schemeClr val="lt1"/>
              </a:solidFill>
              <a:latin typeface="Roboto Black"/>
              <a:ea typeface="Roboto Black"/>
              <a:cs typeface="Roboto Black"/>
              <a:sym typeface="Roboto Black"/>
            </a:endParaRPr>
          </a:p>
        </p:txBody>
      </p:sp>
      <p:pic>
        <p:nvPicPr>
          <p:cNvPr id="179" name="Google Shape;179;p1"/>
          <p:cNvPicPr preferRelativeResize="0"/>
          <p:nvPr/>
        </p:nvPicPr>
        <p:blipFill rotWithShape="1">
          <a:blip r:embed="rId3">
            <a:alphaModFix/>
          </a:blip>
          <a:srcRect b="0" l="0" r="0" t="0"/>
          <a:stretch/>
        </p:blipFill>
        <p:spPr>
          <a:xfrm>
            <a:off x="7503975" y="1166250"/>
            <a:ext cx="748152" cy="73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8"/>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Requisitos funcionais</a:t>
            </a:r>
            <a:endParaRPr sz="2400"/>
          </a:p>
        </p:txBody>
      </p:sp>
      <p:sp>
        <p:nvSpPr>
          <p:cNvPr id="272" name="Google Shape;272;p8"/>
          <p:cNvSpPr/>
          <p:nvPr/>
        </p:nvSpPr>
        <p:spPr>
          <a:xfrm>
            <a:off x="805650" y="1545475"/>
            <a:ext cx="328800" cy="3288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pt-BR" sz="900" u="none" cap="none" strike="noStrike">
                <a:solidFill>
                  <a:schemeClr val="lt1"/>
                </a:solidFill>
                <a:latin typeface="Raleway"/>
                <a:ea typeface="Raleway"/>
                <a:cs typeface="Raleway"/>
                <a:sym typeface="Raleway"/>
              </a:rPr>
              <a:t>1</a:t>
            </a:r>
            <a:endParaRPr b="1" i="0" sz="800" u="none" cap="none" strike="noStrike">
              <a:solidFill>
                <a:schemeClr val="lt1"/>
              </a:solidFill>
              <a:latin typeface="Raleway"/>
              <a:ea typeface="Raleway"/>
              <a:cs typeface="Raleway"/>
              <a:sym typeface="Raleway"/>
            </a:endParaRPr>
          </a:p>
        </p:txBody>
      </p:sp>
      <p:sp>
        <p:nvSpPr>
          <p:cNvPr id="273" name="Google Shape;273;p8"/>
          <p:cNvSpPr txBox="1"/>
          <p:nvPr/>
        </p:nvSpPr>
        <p:spPr>
          <a:xfrm>
            <a:off x="1212400" y="1545475"/>
            <a:ext cx="7688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pt-BR" sz="1100" u="none" cap="none" strike="noStrike">
                <a:solidFill>
                  <a:schemeClr val="lt1"/>
                </a:solidFill>
                <a:latin typeface="Lato"/>
                <a:ea typeface="Lato"/>
                <a:cs typeface="Lato"/>
                <a:sym typeface="Lato"/>
              </a:rPr>
              <a:t>O site </a:t>
            </a:r>
            <a:r>
              <a:rPr lang="pt-BR" sz="1100">
                <a:solidFill>
                  <a:schemeClr val="lt1"/>
                </a:solidFill>
                <a:latin typeface="Lato"/>
                <a:ea typeface="Lato"/>
                <a:cs typeface="Lato"/>
                <a:sym typeface="Lato"/>
              </a:rPr>
              <a:t>apresenta</a:t>
            </a:r>
            <a:r>
              <a:rPr b="0" i="0" lang="pt-BR" sz="1100" u="none" cap="none" strike="noStrike">
                <a:solidFill>
                  <a:schemeClr val="lt1"/>
                </a:solidFill>
                <a:latin typeface="Lato"/>
                <a:ea typeface="Lato"/>
                <a:cs typeface="Lato"/>
                <a:sym typeface="Lato"/>
              </a:rPr>
              <a:t> um carrossel de imagens das atuais campanhas de caridade.</a:t>
            </a:r>
            <a:endParaRPr b="0" i="0" sz="1100" u="none" cap="none" strike="noStrike">
              <a:solidFill>
                <a:schemeClr val="lt1"/>
              </a:solidFill>
              <a:latin typeface="Lato"/>
              <a:ea typeface="Lato"/>
              <a:cs typeface="Lato"/>
              <a:sym typeface="Lato"/>
            </a:endParaRPr>
          </a:p>
        </p:txBody>
      </p:sp>
      <p:sp>
        <p:nvSpPr>
          <p:cNvPr id="274" name="Google Shape;274;p8"/>
          <p:cNvSpPr/>
          <p:nvPr/>
        </p:nvSpPr>
        <p:spPr>
          <a:xfrm>
            <a:off x="805650" y="1926475"/>
            <a:ext cx="328800" cy="3288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pt-BR" sz="900">
                <a:solidFill>
                  <a:schemeClr val="lt1"/>
                </a:solidFill>
                <a:latin typeface="Raleway"/>
                <a:ea typeface="Raleway"/>
                <a:cs typeface="Raleway"/>
                <a:sym typeface="Raleway"/>
              </a:rPr>
              <a:t>2</a:t>
            </a:r>
            <a:endParaRPr b="1" i="0" sz="800" u="none" cap="none" strike="noStrike">
              <a:solidFill>
                <a:schemeClr val="lt1"/>
              </a:solidFill>
              <a:latin typeface="Raleway"/>
              <a:ea typeface="Raleway"/>
              <a:cs typeface="Raleway"/>
              <a:sym typeface="Raleway"/>
            </a:endParaRPr>
          </a:p>
        </p:txBody>
      </p:sp>
      <p:sp>
        <p:nvSpPr>
          <p:cNvPr id="275" name="Google Shape;275;p8"/>
          <p:cNvSpPr txBox="1"/>
          <p:nvPr/>
        </p:nvSpPr>
        <p:spPr>
          <a:xfrm>
            <a:off x="1212400" y="1926475"/>
            <a:ext cx="7688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pt-BR" sz="1100" u="none" cap="none" strike="noStrike">
                <a:solidFill>
                  <a:schemeClr val="lt1"/>
                </a:solidFill>
                <a:latin typeface="Lato"/>
                <a:ea typeface="Lato"/>
                <a:cs typeface="Lato"/>
                <a:sym typeface="Lato"/>
              </a:rPr>
              <a:t>O site </a:t>
            </a:r>
            <a:r>
              <a:rPr lang="pt-BR" sz="1100">
                <a:solidFill>
                  <a:schemeClr val="lt1"/>
                </a:solidFill>
                <a:latin typeface="Lato"/>
                <a:ea typeface="Lato"/>
                <a:cs typeface="Lato"/>
                <a:sym typeface="Lato"/>
              </a:rPr>
              <a:t>apresenta </a:t>
            </a:r>
            <a:r>
              <a:rPr b="0" i="0" lang="pt-BR" sz="1100" u="none" cap="none" strike="noStrike">
                <a:solidFill>
                  <a:schemeClr val="lt1"/>
                </a:solidFill>
                <a:latin typeface="Lato"/>
                <a:ea typeface="Lato"/>
                <a:cs typeface="Lato"/>
                <a:sym typeface="Lato"/>
              </a:rPr>
              <a:t>um slider com as instituições disponíveis de forma individual, com suas respectivas informações.</a:t>
            </a:r>
            <a:endParaRPr b="0" i="0" sz="1100" u="none" cap="none" strike="noStrike">
              <a:solidFill>
                <a:schemeClr val="lt1"/>
              </a:solidFill>
              <a:latin typeface="Lato"/>
              <a:ea typeface="Lato"/>
              <a:cs typeface="Lato"/>
              <a:sym typeface="Lato"/>
            </a:endParaRPr>
          </a:p>
        </p:txBody>
      </p:sp>
      <p:sp>
        <p:nvSpPr>
          <p:cNvPr id="276" name="Google Shape;276;p8"/>
          <p:cNvSpPr/>
          <p:nvPr/>
        </p:nvSpPr>
        <p:spPr>
          <a:xfrm>
            <a:off x="805650" y="3450475"/>
            <a:ext cx="328800" cy="3288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pt-BR" sz="900">
                <a:solidFill>
                  <a:schemeClr val="lt1"/>
                </a:solidFill>
                <a:latin typeface="Raleway"/>
                <a:ea typeface="Raleway"/>
                <a:cs typeface="Raleway"/>
                <a:sym typeface="Raleway"/>
              </a:rPr>
              <a:t>6</a:t>
            </a:r>
            <a:endParaRPr b="1" i="0" sz="800" u="none" cap="none" strike="noStrike">
              <a:solidFill>
                <a:schemeClr val="lt1"/>
              </a:solidFill>
              <a:latin typeface="Raleway"/>
              <a:ea typeface="Raleway"/>
              <a:cs typeface="Raleway"/>
              <a:sym typeface="Raleway"/>
            </a:endParaRPr>
          </a:p>
        </p:txBody>
      </p:sp>
      <p:sp>
        <p:nvSpPr>
          <p:cNvPr id="277" name="Google Shape;277;p8"/>
          <p:cNvSpPr txBox="1"/>
          <p:nvPr/>
        </p:nvSpPr>
        <p:spPr>
          <a:xfrm>
            <a:off x="1212400" y="3450475"/>
            <a:ext cx="7688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pt-BR" sz="1100">
                <a:solidFill>
                  <a:schemeClr val="lt1"/>
                </a:solidFill>
                <a:latin typeface="Lato"/>
                <a:ea typeface="Lato"/>
                <a:cs typeface="Lato"/>
                <a:sym typeface="Lato"/>
              </a:rPr>
              <a:t>Aprimorar a segurança dos sistemas de cadastro e login.</a:t>
            </a:r>
            <a:endParaRPr b="0" i="0" sz="1100" u="none" cap="none" strike="noStrike">
              <a:solidFill>
                <a:schemeClr val="lt1"/>
              </a:solidFill>
              <a:latin typeface="Lato"/>
              <a:ea typeface="Lato"/>
              <a:cs typeface="Lato"/>
              <a:sym typeface="Lato"/>
            </a:endParaRPr>
          </a:p>
        </p:txBody>
      </p:sp>
      <p:sp>
        <p:nvSpPr>
          <p:cNvPr id="278" name="Google Shape;278;p8"/>
          <p:cNvSpPr/>
          <p:nvPr/>
        </p:nvSpPr>
        <p:spPr>
          <a:xfrm>
            <a:off x="805650" y="26884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pt-BR" sz="900">
                <a:solidFill>
                  <a:schemeClr val="lt1"/>
                </a:solidFill>
                <a:latin typeface="Raleway"/>
                <a:ea typeface="Raleway"/>
                <a:cs typeface="Raleway"/>
                <a:sym typeface="Raleway"/>
              </a:rPr>
              <a:t>4</a:t>
            </a:r>
            <a:endParaRPr b="1" i="0" sz="800" u="none" cap="none" strike="noStrike">
              <a:solidFill>
                <a:schemeClr val="lt1"/>
              </a:solidFill>
              <a:latin typeface="Raleway"/>
              <a:ea typeface="Raleway"/>
              <a:cs typeface="Raleway"/>
              <a:sym typeface="Raleway"/>
            </a:endParaRPr>
          </a:p>
        </p:txBody>
      </p:sp>
      <p:sp>
        <p:nvSpPr>
          <p:cNvPr id="279" name="Google Shape;279;p8"/>
          <p:cNvSpPr txBox="1"/>
          <p:nvPr/>
        </p:nvSpPr>
        <p:spPr>
          <a:xfrm>
            <a:off x="1212400" y="2688475"/>
            <a:ext cx="7688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pt-BR" sz="1100" u="none" cap="none" strike="noStrike">
                <a:solidFill>
                  <a:schemeClr val="lt1"/>
                </a:solidFill>
                <a:latin typeface="Lato"/>
                <a:ea typeface="Lato"/>
                <a:cs typeface="Lato"/>
                <a:sym typeface="Lato"/>
              </a:rPr>
              <a:t>O site </a:t>
            </a:r>
            <a:r>
              <a:rPr lang="pt-BR" sz="1100">
                <a:solidFill>
                  <a:schemeClr val="lt1"/>
                </a:solidFill>
                <a:latin typeface="Lato"/>
                <a:ea typeface="Lato"/>
                <a:cs typeface="Lato"/>
                <a:sym typeface="Lato"/>
              </a:rPr>
              <a:t>apresenta sistema de notícias individuais para cada instituição cadastrada.</a:t>
            </a:r>
            <a:endParaRPr b="0" i="0" sz="1100" u="none" cap="none" strike="noStrike">
              <a:solidFill>
                <a:schemeClr val="lt1"/>
              </a:solidFill>
              <a:latin typeface="Lato"/>
              <a:ea typeface="Lato"/>
              <a:cs typeface="Lato"/>
              <a:sym typeface="Lato"/>
            </a:endParaRPr>
          </a:p>
        </p:txBody>
      </p:sp>
      <p:sp>
        <p:nvSpPr>
          <p:cNvPr id="280" name="Google Shape;280;p8"/>
          <p:cNvSpPr/>
          <p:nvPr/>
        </p:nvSpPr>
        <p:spPr>
          <a:xfrm>
            <a:off x="805650" y="2307475"/>
            <a:ext cx="328800" cy="3288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pt-BR" sz="900">
                <a:solidFill>
                  <a:schemeClr val="lt1"/>
                </a:solidFill>
                <a:latin typeface="Raleway"/>
                <a:ea typeface="Raleway"/>
                <a:cs typeface="Raleway"/>
                <a:sym typeface="Raleway"/>
              </a:rPr>
              <a:t>3</a:t>
            </a:r>
            <a:endParaRPr b="1" i="0" sz="800" u="none" cap="none" strike="noStrike">
              <a:solidFill>
                <a:schemeClr val="lt1"/>
              </a:solidFill>
              <a:latin typeface="Raleway"/>
              <a:ea typeface="Raleway"/>
              <a:cs typeface="Raleway"/>
              <a:sym typeface="Raleway"/>
            </a:endParaRPr>
          </a:p>
        </p:txBody>
      </p:sp>
      <p:sp>
        <p:nvSpPr>
          <p:cNvPr id="281" name="Google Shape;281;p8"/>
          <p:cNvSpPr txBox="1"/>
          <p:nvPr/>
        </p:nvSpPr>
        <p:spPr>
          <a:xfrm>
            <a:off x="1212400" y="2307475"/>
            <a:ext cx="7688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pt-BR" sz="1100" u="none" cap="none" strike="noStrike">
                <a:solidFill>
                  <a:schemeClr val="lt1"/>
                </a:solidFill>
                <a:latin typeface="Lato"/>
                <a:ea typeface="Lato"/>
                <a:cs typeface="Lato"/>
                <a:sym typeface="Lato"/>
              </a:rPr>
              <a:t>O site </a:t>
            </a:r>
            <a:r>
              <a:rPr lang="pt-BR" sz="1100">
                <a:solidFill>
                  <a:schemeClr val="lt1"/>
                </a:solidFill>
                <a:latin typeface="Lato"/>
                <a:ea typeface="Lato"/>
                <a:cs typeface="Lato"/>
                <a:sym typeface="Lato"/>
              </a:rPr>
              <a:t>permite </a:t>
            </a:r>
            <a:r>
              <a:rPr b="0" i="0" lang="pt-BR" sz="1100" u="none" cap="none" strike="noStrike">
                <a:solidFill>
                  <a:schemeClr val="lt1"/>
                </a:solidFill>
                <a:latin typeface="Lato"/>
                <a:ea typeface="Lato"/>
                <a:cs typeface="Lato"/>
                <a:sym typeface="Lato"/>
              </a:rPr>
              <a:t>ao usuário somente visualizar as informações dinâmicas das instituições e blogs.</a:t>
            </a:r>
            <a:endParaRPr b="0" i="0" sz="1100" u="none" cap="none" strike="noStrike">
              <a:solidFill>
                <a:schemeClr val="lt1"/>
              </a:solidFill>
              <a:latin typeface="Lato"/>
              <a:ea typeface="Lato"/>
              <a:cs typeface="Lato"/>
              <a:sym typeface="Lato"/>
            </a:endParaRPr>
          </a:p>
        </p:txBody>
      </p:sp>
      <p:sp>
        <p:nvSpPr>
          <p:cNvPr id="282" name="Google Shape;282;p8"/>
          <p:cNvSpPr/>
          <p:nvPr/>
        </p:nvSpPr>
        <p:spPr>
          <a:xfrm>
            <a:off x="805650" y="4212475"/>
            <a:ext cx="328800" cy="328800"/>
          </a:xfrm>
          <a:prstGeom prst="ellipse">
            <a:avLst/>
          </a:prstGeom>
          <a:solidFill>
            <a:srgbClr val="EB56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pt-BR" sz="900" u="none" cap="none" strike="noStrike">
                <a:solidFill>
                  <a:schemeClr val="lt1"/>
                </a:solidFill>
                <a:latin typeface="Raleway"/>
                <a:ea typeface="Raleway"/>
                <a:cs typeface="Raleway"/>
                <a:sym typeface="Raleway"/>
              </a:rPr>
              <a:t>8</a:t>
            </a:r>
            <a:endParaRPr b="1" i="0" sz="800" u="none" cap="none" strike="noStrike">
              <a:solidFill>
                <a:schemeClr val="lt1"/>
              </a:solidFill>
              <a:latin typeface="Raleway"/>
              <a:ea typeface="Raleway"/>
              <a:cs typeface="Raleway"/>
              <a:sym typeface="Raleway"/>
            </a:endParaRPr>
          </a:p>
        </p:txBody>
      </p:sp>
      <p:sp>
        <p:nvSpPr>
          <p:cNvPr id="283" name="Google Shape;283;p8"/>
          <p:cNvSpPr txBox="1"/>
          <p:nvPr/>
        </p:nvSpPr>
        <p:spPr>
          <a:xfrm>
            <a:off x="1212400" y="4212475"/>
            <a:ext cx="7688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lang="pt-BR" sz="1100">
                <a:solidFill>
                  <a:schemeClr val="lt1"/>
                </a:solidFill>
                <a:latin typeface="Lato"/>
                <a:ea typeface="Lato"/>
                <a:cs typeface="Lato"/>
                <a:sym typeface="Lato"/>
              </a:rPr>
              <a:t>Implementação de banco de dados em todo o site.</a:t>
            </a:r>
            <a:endParaRPr b="0" i="0" sz="1100" u="none" cap="none" strike="noStrike">
              <a:solidFill>
                <a:schemeClr val="lt1"/>
              </a:solidFill>
              <a:latin typeface="Lato"/>
              <a:ea typeface="Lato"/>
              <a:cs typeface="Lato"/>
              <a:sym typeface="Lato"/>
            </a:endParaRPr>
          </a:p>
        </p:txBody>
      </p:sp>
      <p:sp>
        <p:nvSpPr>
          <p:cNvPr id="284" name="Google Shape;284;p8"/>
          <p:cNvSpPr/>
          <p:nvPr/>
        </p:nvSpPr>
        <p:spPr>
          <a:xfrm>
            <a:off x="805650" y="4593475"/>
            <a:ext cx="328800" cy="328800"/>
          </a:xfrm>
          <a:prstGeom prst="ellipse">
            <a:avLst/>
          </a:prstGeom>
          <a:solidFill>
            <a:srgbClr val="EB56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pt-BR" sz="900" u="none" cap="none" strike="noStrike">
                <a:solidFill>
                  <a:schemeClr val="lt1"/>
                </a:solidFill>
                <a:latin typeface="Raleway"/>
                <a:ea typeface="Raleway"/>
                <a:cs typeface="Raleway"/>
                <a:sym typeface="Raleway"/>
              </a:rPr>
              <a:t>9</a:t>
            </a:r>
            <a:endParaRPr b="1" i="0" sz="800" u="none" cap="none" strike="noStrike">
              <a:solidFill>
                <a:schemeClr val="lt1"/>
              </a:solidFill>
              <a:latin typeface="Raleway"/>
              <a:ea typeface="Raleway"/>
              <a:cs typeface="Raleway"/>
              <a:sym typeface="Raleway"/>
            </a:endParaRPr>
          </a:p>
        </p:txBody>
      </p:sp>
      <p:sp>
        <p:nvSpPr>
          <p:cNvPr id="285" name="Google Shape;285;p8"/>
          <p:cNvSpPr txBox="1"/>
          <p:nvPr/>
        </p:nvSpPr>
        <p:spPr>
          <a:xfrm>
            <a:off x="1212400" y="4593475"/>
            <a:ext cx="7203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pt-BR" sz="1100">
                <a:solidFill>
                  <a:schemeClr val="lt1"/>
                </a:solidFill>
                <a:latin typeface="Lato"/>
                <a:ea typeface="Lato"/>
                <a:cs typeface="Lato"/>
                <a:sym typeface="Lato"/>
              </a:rPr>
              <a:t>Implementação de um chatbot.</a:t>
            </a:r>
            <a:endParaRPr b="0" i="0" sz="1100" u="none" cap="none" strike="noStrike">
              <a:solidFill>
                <a:schemeClr val="lt1"/>
              </a:solidFill>
              <a:latin typeface="Lato"/>
              <a:ea typeface="Lato"/>
              <a:cs typeface="Lato"/>
              <a:sym typeface="Lato"/>
            </a:endParaRPr>
          </a:p>
        </p:txBody>
      </p:sp>
      <p:sp>
        <p:nvSpPr>
          <p:cNvPr id="286" name="Google Shape;286;p8"/>
          <p:cNvSpPr/>
          <p:nvPr/>
        </p:nvSpPr>
        <p:spPr>
          <a:xfrm>
            <a:off x="8594100" y="634975"/>
            <a:ext cx="245100" cy="240000"/>
          </a:xfrm>
          <a:prstGeom prst="ellipse">
            <a:avLst/>
          </a:prstGeom>
          <a:solidFill>
            <a:srgbClr val="EB5600"/>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800"/>
              <a:buFont typeface="Arial"/>
              <a:buNone/>
            </a:pPr>
            <a:r>
              <a:t/>
            </a:r>
            <a:endParaRPr b="1" i="0" sz="800" u="none" cap="none" strike="noStrike">
              <a:solidFill>
                <a:schemeClr val="lt1"/>
              </a:solidFill>
              <a:latin typeface="Raleway"/>
              <a:ea typeface="Raleway"/>
              <a:cs typeface="Raleway"/>
              <a:sym typeface="Raleway"/>
            </a:endParaRPr>
          </a:p>
        </p:txBody>
      </p:sp>
      <p:sp>
        <p:nvSpPr>
          <p:cNvPr id="287" name="Google Shape;287;p8"/>
          <p:cNvSpPr/>
          <p:nvPr/>
        </p:nvSpPr>
        <p:spPr>
          <a:xfrm>
            <a:off x="8594100" y="939775"/>
            <a:ext cx="245100" cy="2400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800"/>
              <a:buFont typeface="Arial"/>
              <a:buNone/>
            </a:pPr>
            <a:r>
              <a:t/>
            </a:r>
            <a:endParaRPr b="1" i="0" sz="800" u="none" cap="none" strike="noStrike">
              <a:solidFill>
                <a:schemeClr val="lt1"/>
              </a:solidFill>
              <a:latin typeface="Raleway"/>
              <a:ea typeface="Raleway"/>
              <a:cs typeface="Raleway"/>
              <a:sym typeface="Raleway"/>
            </a:endParaRPr>
          </a:p>
        </p:txBody>
      </p:sp>
      <p:sp>
        <p:nvSpPr>
          <p:cNvPr id="288" name="Google Shape;288;p8"/>
          <p:cNvSpPr/>
          <p:nvPr/>
        </p:nvSpPr>
        <p:spPr>
          <a:xfrm>
            <a:off x="8594100" y="1244575"/>
            <a:ext cx="245100" cy="2400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800"/>
              <a:buFont typeface="Arial"/>
              <a:buNone/>
            </a:pPr>
            <a:r>
              <a:t/>
            </a:r>
            <a:endParaRPr b="1" i="0" sz="800" u="none" cap="none" strike="noStrike">
              <a:solidFill>
                <a:schemeClr val="lt1"/>
              </a:solidFill>
              <a:latin typeface="Raleway"/>
              <a:ea typeface="Raleway"/>
              <a:cs typeface="Raleway"/>
              <a:sym typeface="Raleway"/>
            </a:endParaRPr>
          </a:p>
        </p:txBody>
      </p:sp>
      <p:sp>
        <p:nvSpPr>
          <p:cNvPr id="289" name="Google Shape;289;p8"/>
          <p:cNvSpPr txBox="1"/>
          <p:nvPr/>
        </p:nvSpPr>
        <p:spPr>
          <a:xfrm>
            <a:off x="7265200" y="601075"/>
            <a:ext cx="1329000" cy="3078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800"/>
              <a:buFont typeface="Arial"/>
              <a:buNone/>
            </a:pPr>
            <a:r>
              <a:rPr b="1" lang="pt-BR" sz="800">
                <a:solidFill>
                  <a:schemeClr val="lt1"/>
                </a:solidFill>
                <a:latin typeface="Lato"/>
                <a:ea typeface="Lato"/>
                <a:cs typeface="Lato"/>
                <a:sym typeface="Lato"/>
              </a:rPr>
              <a:t>Pendente</a:t>
            </a:r>
            <a:endParaRPr b="1" i="0" sz="800" u="none" cap="none" strike="noStrike">
              <a:solidFill>
                <a:schemeClr val="lt1"/>
              </a:solidFill>
              <a:latin typeface="Lato"/>
              <a:ea typeface="Lato"/>
              <a:cs typeface="Lato"/>
              <a:sym typeface="Lato"/>
            </a:endParaRPr>
          </a:p>
        </p:txBody>
      </p:sp>
      <p:sp>
        <p:nvSpPr>
          <p:cNvPr id="290" name="Google Shape;290;p8"/>
          <p:cNvSpPr txBox="1"/>
          <p:nvPr/>
        </p:nvSpPr>
        <p:spPr>
          <a:xfrm>
            <a:off x="7360500" y="905875"/>
            <a:ext cx="1233600" cy="3078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800"/>
              <a:buFont typeface="Arial"/>
              <a:buNone/>
            </a:pPr>
            <a:r>
              <a:rPr b="1" lang="pt-BR" sz="800">
                <a:solidFill>
                  <a:schemeClr val="lt1"/>
                </a:solidFill>
                <a:latin typeface="Lato"/>
                <a:ea typeface="Lato"/>
                <a:cs typeface="Lato"/>
                <a:sym typeface="Lato"/>
              </a:rPr>
              <a:t>Melhorias</a:t>
            </a:r>
            <a:endParaRPr b="1" i="0" sz="800" u="none" cap="none" strike="noStrike">
              <a:solidFill>
                <a:schemeClr val="lt1"/>
              </a:solidFill>
              <a:latin typeface="Lato"/>
              <a:ea typeface="Lato"/>
              <a:cs typeface="Lato"/>
              <a:sym typeface="Lato"/>
            </a:endParaRPr>
          </a:p>
        </p:txBody>
      </p:sp>
      <p:sp>
        <p:nvSpPr>
          <p:cNvPr id="291" name="Google Shape;291;p8"/>
          <p:cNvSpPr txBox="1"/>
          <p:nvPr/>
        </p:nvSpPr>
        <p:spPr>
          <a:xfrm>
            <a:off x="7360500" y="1210675"/>
            <a:ext cx="1233600" cy="3078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800"/>
              <a:buFont typeface="Arial"/>
              <a:buNone/>
            </a:pPr>
            <a:r>
              <a:rPr b="1" lang="pt-BR" sz="800">
                <a:solidFill>
                  <a:schemeClr val="lt1"/>
                </a:solidFill>
                <a:latin typeface="Lato"/>
                <a:ea typeface="Lato"/>
                <a:cs typeface="Lato"/>
                <a:sym typeface="Lato"/>
              </a:rPr>
              <a:t>Implementados</a:t>
            </a:r>
            <a:endParaRPr b="1" i="0" sz="800" u="none" cap="none" strike="noStrike">
              <a:solidFill>
                <a:schemeClr val="lt1"/>
              </a:solidFill>
              <a:latin typeface="Lato"/>
              <a:ea typeface="Lato"/>
              <a:cs typeface="Lato"/>
              <a:sym typeface="Lato"/>
            </a:endParaRPr>
          </a:p>
        </p:txBody>
      </p:sp>
      <p:sp>
        <p:nvSpPr>
          <p:cNvPr id="292" name="Google Shape;292;p8"/>
          <p:cNvSpPr/>
          <p:nvPr/>
        </p:nvSpPr>
        <p:spPr>
          <a:xfrm>
            <a:off x="8516550" y="4523875"/>
            <a:ext cx="468900" cy="4689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BR" sz="1000" u="none" cap="none" strike="noStrike">
                <a:solidFill>
                  <a:srgbClr val="FFFFFF"/>
                </a:solidFill>
                <a:latin typeface="Arial"/>
                <a:ea typeface="Arial"/>
                <a:cs typeface="Arial"/>
                <a:sym typeface="Arial"/>
              </a:rPr>
              <a:t>10</a:t>
            </a:r>
            <a:endParaRPr b="1" i="0" sz="1000" u="none" cap="none" strike="noStrike">
              <a:solidFill>
                <a:srgbClr val="FFFFFF"/>
              </a:solidFill>
              <a:latin typeface="Arial"/>
              <a:ea typeface="Arial"/>
              <a:cs typeface="Arial"/>
              <a:sym typeface="Arial"/>
            </a:endParaRPr>
          </a:p>
        </p:txBody>
      </p:sp>
      <p:sp>
        <p:nvSpPr>
          <p:cNvPr id="293" name="Google Shape;293;p8"/>
          <p:cNvSpPr/>
          <p:nvPr/>
        </p:nvSpPr>
        <p:spPr>
          <a:xfrm>
            <a:off x="805650" y="3069475"/>
            <a:ext cx="328800" cy="3288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pt-BR" sz="900">
                <a:solidFill>
                  <a:schemeClr val="lt1"/>
                </a:solidFill>
                <a:latin typeface="Raleway"/>
                <a:ea typeface="Raleway"/>
                <a:cs typeface="Raleway"/>
                <a:sym typeface="Raleway"/>
              </a:rPr>
              <a:t>5</a:t>
            </a:r>
            <a:endParaRPr b="1" i="0" sz="800" u="none" cap="none" strike="noStrike">
              <a:solidFill>
                <a:schemeClr val="lt1"/>
              </a:solidFill>
              <a:latin typeface="Raleway"/>
              <a:ea typeface="Raleway"/>
              <a:cs typeface="Raleway"/>
              <a:sym typeface="Raleway"/>
            </a:endParaRPr>
          </a:p>
        </p:txBody>
      </p:sp>
      <p:sp>
        <p:nvSpPr>
          <p:cNvPr id="294" name="Google Shape;294;p8"/>
          <p:cNvSpPr txBox="1"/>
          <p:nvPr/>
        </p:nvSpPr>
        <p:spPr>
          <a:xfrm>
            <a:off x="1212400" y="3069475"/>
            <a:ext cx="7688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pt-BR" sz="1100" u="none" cap="none" strike="noStrike">
                <a:solidFill>
                  <a:schemeClr val="lt1"/>
                </a:solidFill>
                <a:latin typeface="Lato"/>
                <a:ea typeface="Lato"/>
                <a:cs typeface="Lato"/>
                <a:sym typeface="Lato"/>
              </a:rPr>
              <a:t>O site </a:t>
            </a:r>
            <a:r>
              <a:rPr lang="pt-BR" sz="1100">
                <a:solidFill>
                  <a:schemeClr val="lt1"/>
                </a:solidFill>
                <a:latin typeface="Lato"/>
                <a:ea typeface="Lato"/>
                <a:cs typeface="Lato"/>
                <a:sym typeface="Lato"/>
              </a:rPr>
              <a:t>permite ao usuário, se logado e proprietário, alterar informações e notícias da instituição.</a:t>
            </a:r>
            <a:endParaRPr b="0" i="0" sz="1100" u="none" cap="none" strike="noStrike">
              <a:solidFill>
                <a:schemeClr val="lt1"/>
              </a:solidFill>
              <a:latin typeface="Lato"/>
              <a:ea typeface="Lato"/>
              <a:cs typeface="Lato"/>
              <a:sym typeface="Lato"/>
            </a:endParaRPr>
          </a:p>
        </p:txBody>
      </p:sp>
      <p:sp>
        <p:nvSpPr>
          <p:cNvPr id="295" name="Google Shape;295;p8"/>
          <p:cNvSpPr/>
          <p:nvPr/>
        </p:nvSpPr>
        <p:spPr>
          <a:xfrm>
            <a:off x="805650" y="3831475"/>
            <a:ext cx="328800" cy="3288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pt-BR" sz="900">
                <a:solidFill>
                  <a:schemeClr val="lt1"/>
                </a:solidFill>
                <a:latin typeface="Raleway"/>
                <a:ea typeface="Raleway"/>
                <a:cs typeface="Raleway"/>
                <a:sym typeface="Raleway"/>
              </a:rPr>
              <a:t>7</a:t>
            </a:r>
            <a:endParaRPr b="1" i="0" sz="800" u="none" cap="none" strike="noStrike">
              <a:solidFill>
                <a:schemeClr val="lt1"/>
              </a:solidFill>
              <a:latin typeface="Raleway"/>
              <a:ea typeface="Raleway"/>
              <a:cs typeface="Raleway"/>
              <a:sym typeface="Raleway"/>
            </a:endParaRPr>
          </a:p>
        </p:txBody>
      </p:sp>
      <p:sp>
        <p:nvSpPr>
          <p:cNvPr id="296" name="Google Shape;296;p8"/>
          <p:cNvSpPr txBox="1"/>
          <p:nvPr/>
        </p:nvSpPr>
        <p:spPr>
          <a:xfrm>
            <a:off x="1212400" y="3831475"/>
            <a:ext cx="7688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pt-BR" sz="1100">
                <a:solidFill>
                  <a:schemeClr val="lt1"/>
                </a:solidFill>
                <a:latin typeface="Lato"/>
                <a:ea typeface="Lato"/>
                <a:cs typeface="Lato"/>
                <a:sym typeface="Lato"/>
              </a:rPr>
              <a:t>Adicionar exceções</a:t>
            </a:r>
            <a:r>
              <a:rPr lang="pt-BR" sz="1100">
                <a:solidFill>
                  <a:schemeClr val="lt1"/>
                </a:solidFill>
                <a:latin typeface="Lato"/>
                <a:ea typeface="Lato"/>
                <a:cs typeface="Lato"/>
                <a:sym typeface="Lato"/>
              </a:rPr>
              <a:t> aos sistemas de cadastro, login e notícias.</a:t>
            </a:r>
            <a:endParaRPr b="0" i="0" sz="1100" u="none" cap="none" strike="noStrike">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00" name="Shape 300"/>
        <p:cNvGrpSpPr/>
        <p:nvPr/>
      </p:nvGrpSpPr>
      <p:grpSpPr>
        <a:xfrm>
          <a:off x="0" y="0"/>
          <a:ext cx="0" cy="0"/>
          <a:chOff x="0" y="0"/>
          <a:chExt cx="0" cy="0"/>
        </a:xfrm>
      </p:grpSpPr>
      <p:sp>
        <p:nvSpPr>
          <p:cNvPr id="301" name="Google Shape;301;p9"/>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Protótipo interativo</a:t>
            </a:r>
            <a:endParaRPr sz="2400"/>
          </a:p>
        </p:txBody>
      </p:sp>
      <p:pic>
        <p:nvPicPr>
          <p:cNvPr id="302" name="Google Shape;302;p9"/>
          <p:cNvPicPr preferRelativeResize="0"/>
          <p:nvPr/>
        </p:nvPicPr>
        <p:blipFill rotWithShape="1">
          <a:blip r:embed="rId3">
            <a:alphaModFix/>
          </a:blip>
          <a:srcRect b="68" l="0" r="0" t="69"/>
          <a:stretch/>
        </p:blipFill>
        <p:spPr>
          <a:xfrm>
            <a:off x="5325975" y="807325"/>
            <a:ext cx="2586941" cy="3676652"/>
          </a:xfrm>
          <a:prstGeom prst="rect">
            <a:avLst/>
          </a:prstGeom>
          <a:noFill/>
          <a:ln>
            <a:noFill/>
          </a:ln>
          <a:effectLst>
            <a:outerShdw blurRad="57150" rotWithShape="0" algn="bl" dist="28575">
              <a:srgbClr val="000000">
                <a:alpha val="49803"/>
              </a:srgbClr>
            </a:outerShdw>
          </a:effectLst>
        </p:spPr>
      </p:pic>
      <p:sp>
        <p:nvSpPr>
          <p:cNvPr id="303" name="Google Shape;303;p9"/>
          <p:cNvSpPr txBox="1"/>
          <p:nvPr/>
        </p:nvSpPr>
        <p:spPr>
          <a:xfrm>
            <a:off x="727650" y="1525050"/>
            <a:ext cx="3844500" cy="144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lt1"/>
                </a:solidFill>
                <a:latin typeface="Lato"/>
                <a:ea typeface="Lato"/>
                <a:cs typeface="Lato"/>
                <a:sym typeface="Lato"/>
              </a:rPr>
              <a:t>Para concluir </a:t>
            </a:r>
            <a:r>
              <a:rPr lang="pt-BR">
                <a:solidFill>
                  <a:schemeClr val="lt1"/>
                </a:solidFill>
                <a:latin typeface="Lato"/>
                <a:ea typeface="Lato"/>
                <a:cs typeface="Lato"/>
                <a:sym typeface="Lato"/>
              </a:rPr>
              <a:t>a amostra das funções já implementadas e demonstrar a jornada do usuário, </a:t>
            </a:r>
            <a:r>
              <a:rPr b="0" i="0" lang="pt-BR" sz="1400" u="none" cap="none" strike="noStrike">
                <a:solidFill>
                  <a:schemeClr val="lt1"/>
                </a:solidFill>
                <a:latin typeface="Lato"/>
                <a:ea typeface="Lato"/>
                <a:cs typeface="Lato"/>
                <a:sym typeface="Lato"/>
              </a:rPr>
              <a:t>a equipe d</a:t>
            </a:r>
            <a:r>
              <a:rPr lang="pt-BR">
                <a:solidFill>
                  <a:schemeClr val="lt1"/>
                </a:solidFill>
                <a:latin typeface="Lato"/>
                <a:ea typeface="Lato"/>
                <a:cs typeface="Lato"/>
                <a:sym typeface="Lato"/>
              </a:rPr>
              <a:t>esenvolveu o website e disponibiliza abaixo o link para acesso e testes</a:t>
            </a:r>
            <a:r>
              <a:rPr b="0" i="0" lang="pt-BR" sz="1400" u="none" cap="none" strike="noStrike">
                <a:solidFill>
                  <a:schemeClr val="lt1"/>
                </a:solidFill>
                <a:latin typeface="Lato"/>
                <a:ea typeface="Lato"/>
                <a:cs typeface="Lato"/>
                <a:sym typeface="Lato"/>
              </a:rPr>
              <a:t>.</a:t>
            </a:r>
            <a:endParaRPr b="0" i="0" sz="14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rPr b="1" i="0" lang="pt-BR" sz="1200" u="sng" cap="none" strike="noStrike">
                <a:solidFill>
                  <a:schemeClr val="dk1"/>
                </a:solidFill>
                <a:latin typeface="Lato"/>
                <a:ea typeface="Lato"/>
                <a:cs typeface="Lato"/>
                <a:sym typeface="Lato"/>
                <a:hlinkClick r:id="rId4">
                  <a:extLst>
                    <a:ext uri="{A12FA001-AC4F-418D-AE19-62706E023703}">
                      <ahyp:hlinkClr val="tx"/>
                    </a:ext>
                  </a:extLst>
                </a:hlinkClick>
              </a:rPr>
              <a:t>Para acessar o ambient</a:t>
            </a:r>
            <a:r>
              <a:rPr b="1" lang="pt-BR" sz="1200" u="sng">
                <a:solidFill>
                  <a:schemeClr val="dk1"/>
                </a:solidFill>
                <a:latin typeface="Lato"/>
                <a:ea typeface="Lato"/>
                <a:cs typeface="Lato"/>
                <a:sym typeface="Lato"/>
                <a:hlinkClick r:id="rId5">
                  <a:extLst>
                    <a:ext uri="{A12FA001-AC4F-418D-AE19-62706E023703}">
                      <ahyp:hlinkClr val="tx"/>
                    </a:ext>
                  </a:extLst>
                </a:hlinkClick>
              </a:rPr>
              <a:t>e</a:t>
            </a:r>
            <a:r>
              <a:rPr b="1" i="0" lang="pt-BR" sz="1200" u="sng" cap="none" strike="noStrike">
                <a:solidFill>
                  <a:schemeClr val="dk1"/>
                </a:solidFill>
                <a:latin typeface="Lato"/>
                <a:ea typeface="Lato"/>
                <a:cs typeface="Lato"/>
                <a:sym typeface="Lato"/>
                <a:hlinkClick r:id="rId6">
                  <a:extLst>
                    <a:ext uri="{A12FA001-AC4F-418D-AE19-62706E023703}">
                      <ahyp:hlinkClr val="tx"/>
                    </a:ext>
                  </a:extLst>
                </a:hlinkClick>
              </a:rPr>
              <a:t>, clique aqui.</a:t>
            </a:r>
            <a:endParaRPr b="1" i="0" sz="1200" u="sng" cap="none" strike="noStrike">
              <a:solidFill>
                <a:schemeClr val="dk1"/>
              </a:solidFill>
              <a:latin typeface="Lato"/>
              <a:ea typeface="Lato"/>
              <a:cs typeface="Lato"/>
              <a:sym typeface="Lato"/>
            </a:endParaRPr>
          </a:p>
        </p:txBody>
      </p:sp>
      <p:sp>
        <p:nvSpPr>
          <p:cNvPr id="304" name="Google Shape;304;p9"/>
          <p:cNvSpPr/>
          <p:nvPr/>
        </p:nvSpPr>
        <p:spPr>
          <a:xfrm>
            <a:off x="8516550" y="4523875"/>
            <a:ext cx="468900" cy="4689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BR" sz="1000" u="none" cap="none" strike="noStrike">
                <a:solidFill>
                  <a:srgbClr val="FFFFFF"/>
                </a:solidFill>
                <a:latin typeface="Arial"/>
                <a:ea typeface="Arial"/>
                <a:cs typeface="Arial"/>
                <a:sym typeface="Arial"/>
              </a:rPr>
              <a:t>1</a:t>
            </a:r>
            <a:r>
              <a:rPr b="1" lang="pt-BR" sz="1000">
                <a:solidFill>
                  <a:srgbClr val="FFFFFF"/>
                </a:solidFill>
              </a:rPr>
              <a:t>1</a:t>
            </a:r>
            <a:endParaRPr b="1" i="0" sz="1000" u="none" cap="none" strike="noStrike">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11a164e8eb8_0_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#3 - Descrição de minimundo</a:t>
            </a:r>
            <a:endParaRPr/>
          </a:p>
        </p:txBody>
      </p:sp>
      <p:sp>
        <p:nvSpPr>
          <p:cNvPr id="310" name="Google Shape;310;g11a164e8eb8_0_68"/>
          <p:cNvSpPr txBox="1"/>
          <p:nvPr/>
        </p:nvSpPr>
        <p:spPr>
          <a:xfrm>
            <a:off x="729450" y="2118000"/>
            <a:ext cx="7288800" cy="246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pt-BR" sz="1300" cap="none" strike="noStrike">
                <a:solidFill>
                  <a:schemeClr val="lt1"/>
                </a:solidFill>
                <a:uFill>
                  <a:noFill/>
                </a:uFill>
                <a:latin typeface="Raleway"/>
                <a:ea typeface="Raleway"/>
                <a:cs typeface="Raleway"/>
                <a:sym typeface="Raleway"/>
                <a:hlinkClick action="ppaction://hlinksldjump" r:id="rId3">
                  <a:extLst>
                    <a:ext uri="{A12FA001-AC4F-418D-AE19-62706E023703}">
                      <ahyp:hlinkClr val="tx"/>
                    </a:ext>
                  </a:extLst>
                </a:hlinkClick>
              </a:rPr>
              <a:t>#3.</a:t>
            </a:r>
            <a:r>
              <a:rPr b="1" lang="pt-BR" sz="1300">
                <a:solidFill>
                  <a:schemeClr val="lt1"/>
                </a:solidFill>
                <a:uFill>
                  <a:noFill/>
                </a:uFill>
                <a:latin typeface="Raleway"/>
                <a:ea typeface="Raleway"/>
                <a:cs typeface="Raleway"/>
                <a:sym typeface="Raleway"/>
                <a:hlinkClick action="ppaction://hlinksldjump" r:id="rId4">
                  <a:extLst>
                    <a:ext uri="{A12FA001-AC4F-418D-AE19-62706E023703}">
                      <ahyp:hlinkClr val="tx"/>
                    </a:ext>
                  </a:extLst>
                </a:hlinkClick>
              </a:rPr>
              <a:t>1 </a:t>
            </a:r>
            <a:r>
              <a:rPr b="1" i="0" lang="pt-BR" sz="1300" cap="none" strike="noStrike">
                <a:solidFill>
                  <a:schemeClr val="lt1"/>
                </a:solidFill>
                <a:uFill>
                  <a:noFill/>
                </a:uFill>
                <a:latin typeface="Raleway"/>
                <a:ea typeface="Raleway"/>
                <a:cs typeface="Raleway"/>
                <a:sym typeface="Raleway"/>
                <a:hlinkClick action="ppaction://hlinksldjump" r:id="rId5">
                  <a:extLst>
                    <a:ext uri="{A12FA001-AC4F-418D-AE19-62706E023703}">
                      <ahyp:hlinkClr val="tx"/>
                    </a:ext>
                  </a:extLst>
                </a:hlinkClick>
              </a:rPr>
              <a:t>- </a:t>
            </a:r>
            <a:r>
              <a:rPr b="1" lang="pt-BR" sz="1300" u="sng">
                <a:solidFill>
                  <a:schemeClr val="lt1"/>
                </a:solidFill>
                <a:latin typeface="Raleway"/>
                <a:ea typeface="Raleway"/>
                <a:cs typeface="Raleway"/>
                <a:sym typeface="Raleway"/>
                <a:hlinkClick action="ppaction://hlinksldjump" r:id="rId6">
                  <a:extLst>
                    <a:ext uri="{A12FA001-AC4F-418D-AE19-62706E023703}">
                      <ahyp:hlinkClr val="tx"/>
                    </a:ext>
                  </a:extLst>
                </a:hlinkClick>
              </a:rPr>
              <a:t>Descrição de entidades, atributos e relacionamentos e restrições</a:t>
            </a:r>
            <a:endParaRPr b="1" sz="1300">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rPr b="1" lang="pt-BR" sz="1300">
                <a:solidFill>
                  <a:schemeClr val="lt1"/>
                </a:solidFill>
                <a:uFill>
                  <a:noFill/>
                </a:uFill>
                <a:latin typeface="Raleway"/>
                <a:ea typeface="Raleway"/>
                <a:cs typeface="Raleway"/>
                <a:sym typeface="Raleway"/>
                <a:hlinkClick action="ppaction://hlinksldjump" r:id="rId7">
                  <a:extLst>
                    <a:ext uri="{A12FA001-AC4F-418D-AE19-62706E023703}">
                      <ahyp:hlinkClr val="tx"/>
                    </a:ext>
                  </a:extLst>
                </a:hlinkClick>
              </a:rPr>
              <a:t>#3.2 - </a:t>
            </a:r>
            <a:r>
              <a:rPr b="1" lang="pt-BR" sz="1300" u="sng">
                <a:solidFill>
                  <a:schemeClr val="lt1"/>
                </a:solidFill>
                <a:latin typeface="Raleway"/>
                <a:ea typeface="Raleway"/>
                <a:cs typeface="Raleway"/>
                <a:sym typeface="Raleway"/>
                <a:hlinkClick action="ppaction://hlinksldjump" r:id="rId8">
                  <a:extLst>
                    <a:ext uri="{A12FA001-AC4F-418D-AE19-62706E023703}">
                      <ahyp:hlinkClr val="tx"/>
                    </a:ext>
                  </a:extLst>
                </a:hlinkClick>
              </a:rPr>
              <a:t>Modelo relacional</a:t>
            </a:r>
            <a:endParaRPr b="1" sz="1300" u="sng">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t/>
            </a:r>
            <a:endParaRPr b="1" i="0" sz="1300" u="none" cap="none" strike="noStrike">
              <a:solidFill>
                <a:schemeClr val="lt1"/>
              </a:solidFill>
              <a:latin typeface="Raleway"/>
              <a:ea typeface="Raleway"/>
              <a:cs typeface="Raleway"/>
              <a:sym typeface="Raleway"/>
            </a:endParaRPr>
          </a:p>
        </p:txBody>
      </p:sp>
      <p:sp>
        <p:nvSpPr>
          <p:cNvPr id="311" name="Google Shape;311;g11a164e8eb8_0_68"/>
          <p:cNvSpPr/>
          <p:nvPr/>
        </p:nvSpPr>
        <p:spPr>
          <a:xfrm>
            <a:off x="8516550" y="4523875"/>
            <a:ext cx="468900" cy="4689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pt-BR" sz="1000" u="none" cap="none" strike="noStrike">
                <a:solidFill>
                  <a:srgbClr val="FFFFFF"/>
                </a:solidFill>
                <a:latin typeface="Arial"/>
                <a:ea typeface="Arial"/>
                <a:cs typeface="Arial"/>
                <a:sym typeface="Arial"/>
              </a:rPr>
              <a:t>1</a:t>
            </a:r>
            <a:r>
              <a:rPr b="1" lang="pt-BR" sz="1000">
                <a:solidFill>
                  <a:srgbClr val="FFFFFF"/>
                </a:solidFill>
              </a:rPr>
              <a:t>2</a:t>
            </a:r>
            <a:endParaRPr b="1" i="0" sz="1000" u="none" cap="none" strike="noStrike">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15" name="Shape 315"/>
        <p:cNvGrpSpPr/>
        <p:nvPr/>
      </p:nvGrpSpPr>
      <p:grpSpPr>
        <a:xfrm>
          <a:off x="0" y="0"/>
          <a:ext cx="0" cy="0"/>
          <a:chOff x="0" y="0"/>
          <a:chExt cx="0" cy="0"/>
        </a:xfrm>
      </p:grpSpPr>
      <p:sp>
        <p:nvSpPr>
          <p:cNvPr id="316" name="Google Shape;316;g11a164e8eb8_1_19"/>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Descrição de minimundo</a:t>
            </a:r>
            <a:endParaRPr sz="2400"/>
          </a:p>
        </p:txBody>
      </p:sp>
      <p:sp>
        <p:nvSpPr>
          <p:cNvPr id="317" name="Google Shape;317;g11a164e8eb8_1_19"/>
          <p:cNvSpPr/>
          <p:nvPr/>
        </p:nvSpPr>
        <p:spPr>
          <a:xfrm>
            <a:off x="8516550" y="4523875"/>
            <a:ext cx="468900" cy="4689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pt-BR" sz="1000">
                <a:solidFill>
                  <a:srgbClr val="FFFFFF"/>
                </a:solidFill>
              </a:rPr>
              <a:t>13</a:t>
            </a:r>
            <a:endParaRPr b="1" i="0" sz="1000" u="none" cap="none" strike="noStrike">
              <a:solidFill>
                <a:srgbClr val="FFFFFF"/>
              </a:solidFill>
              <a:latin typeface="Arial"/>
              <a:ea typeface="Arial"/>
              <a:cs typeface="Arial"/>
              <a:sym typeface="Arial"/>
            </a:endParaRPr>
          </a:p>
        </p:txBody>
      </p:sp>
      <p:sp>
        <p:nvSpPr>
          <p:cNvPr id="318" name="Google Shape;318;g11a164e8eb8_1_19"/>
          <p:cNvSpPr txBox="1"/>
          <p:nvPr/>
        </p:nvSpPr>
        <p:spPr>
          <a:xfrm>
            <a:off x="727650" y="1525050"/>
            <a:ext cx="5922300" cy="2401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pt-BR" sz="1200">
                <a:solidFill>
                  <a:schemeClr val="lt1"/>
                </a:solidFill>
                <a:latin typeface="Lato"/>
                <a:ea typeface="Lato"/>
                <a:cs typeface="Lato"/>
                <a:sym typeface="Lato"/>
              </a:rPr>
              <a:t>A plataforma "Quem necessita?" visa auxiliar pessoas que queiram contribuir com doações a encontrar uma instituição ideal para doar, de acordo com seu propósito. O processo para doação envolve as instituições, o cadastro e a notícia. As instituições são identificadas pelo nome, user, logo, endereço, telefone, senha, categoria e descrição, assim como o cadastro, tendo em vista que ele permite adicionar ao site uma nova instituição. A notícia é composta por título, data em que foi publicada (dia, mês e ano), descrição e referência. Por fim, tem-se o carrossel de imagens que apresenta imagem e descrição, assim como o id, que está presente em todas as entidades. O usuário pode fazer adicionar sua instituição pelo cadastro, algo obrigatório para ser recomendada e assim receber doações. Além disso uma instituição possui vários anúncios, mas um anúncio possui somente uma única instituição.</a:t>
            </a:r>
            <a:endParaRPr b="1" sz="1200">
              <a:solidFill>
                <a:schemeClr val="lt1"/>
              </a:solidFill>
              <a:latin typeface="Lato"/>
              <a:ea typeface="Lato"/>
              <a:cs typeface="Lato"/>
              <a:sym typeface="Lato"/>
            </a:endParaRPr>
          </a:p>
        </p:txBody>
      </p:sp>
      <p:pic>
        <p:nvPicPr>
          <p:cNvPr id="319" name="Google Shape;319;g11a164e8eb8_1_19"/>
          <p:cNvPicPr preferRelativeResize="0"/>
          <p:nvPr/>
        </p:nvPicPr>
        <p:blipFill>
          <a:blip r:embed="rId3">
            <a:alphaModFix/>
          </a:blip>
          <a:stretch>
            <a:fillRect/>
          </a:stretch>
        </p:blipFill>
        <p:spPr>
          <a:xfrm>
            <a:off x="7141625" y="1845375"/>
            <a:ext cx="1452750" cy="1452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23" name="Shape 323"/>
        <p:cNvGrpSpPr/>
        <p:nvPr/>
      </p:nvGrpSpPr>
      <p:grpSpPr>
        <a:xfrm>
          <a:off x="0" y="0"/>
          <a:ext cx="0" cy="0"/>
          <a:chOff x="0" y="0"/>
          <a:chExt cx="0" cy="0"/>
        </a:xfrm>
      </p:grpSpPr>
      <p:sp>
        <p:nvSpPr>
          <p:cNvPr id="324" name="Google Shape;324;g11a164e8eb8_1_31"/>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Modelo relacional</a:t>
            </a:r>
            <a:endParaRPr sz="2400"/>
          </a:p>
        </p:txBody>
      </p:sp>
      <p:sp>
        <p:nvSpPr>
          <p:cNvPr id="325" name="Google Shape;325;g11a164e8eb8_1_31"/>
          <p:cNvSpPr/>
          <p:nvPr/>
        </p:nvSpPr>
        <p:spPr>
          <a:xfrm>
            <a:off x="8516550" y="4523875"/>
            <a:ext cx="468900" cy="4689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pt-BR" sz="1000">
                <a:solidFill>
                  <a:srgbClr val="FFFFFF"/>
                </a:solidFill>
              </a:rPr>
              <a:t>14</a:t>
            </a:r>
            <a:endParaRPr b="1" i="0" sz="1000" u="none" cap="none" strike="noStrike">
              <a:solidFill>
                <a:srgbClr val="FFFFFF"/>
              </a:solidFill>
              <a:latin typeface="Arial"/>
              <a:ea typeface="Arial"/>
              <a:cs typeface="Arial"/>
              <a:sym typeface="Arial"/>
            </a:endParaRPr>
          </a:p>
        </p:txBody>
      </p:sp>
      <p:pic>
        <p:nvPicPr>
          <p:cNvPr id="326" name="Google Shape;326;g11a164e8eb8_1_31"/>
          <p:cNvPicPr preferRelativeResize="0"/>
          <p:nvPr/>
        </p:nvPicPr>
        <p:blipFill>
          <a:blip r:embed="rId3">
            <a:alphaModFix/>
          </a:blip>
          <a:stretch>
            <a:fillRect/>
          </a:stretch>
        </p:blipFill>
        <p:spPr>
          <a:xfrm>
            <a:off x="389925" y="1645050"/>
            <a:ext cx="8364150" cy="20910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11a164e8eb8_0_7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#4 - </a:t>
            </a:r>
            <a:r>
              <a:rPr lang="pt-BR" sz="3000"/>
              <a:t>Descrição de recursos inteligentes</a:t>
            </a:r>
            <a:endParaRPr sz="3000"/>
          </a:p>
        </p:txBody>
      </p:sp>
      <p:sp>
        <p:nvSpPr>
          <p:cNvPr id="332" name="Google Shape;332;g11a164e8eb8_0_76"/>
          <p:cNvSpPr txBox="1"/>
          <p:nvPr/>
        </p:nvSpPr>
        <p:spPr>
          <a:xfrm>
            <a:off x="729450" y="2118000"/>
            <a:ext cx="7288800" cy="246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pt-BR" sz="1300" cap="none" strike="noStrike">
                <a:solidFill>
                  <a:schemeClr val="lt1"/>
                </a:solidFill>
                <a:uFill>
                  <a:noFill/>
                </a:uFill>
                <a:latin typeface="Raleway"/>
                <a:ea typeface="Raleway"/>
                <a:cs typeface="Raleway"/>
                <a:sym typeface="Raleway"/>
                <a:hlinkClick action="ppaction://hlinksldjump" r:id="rId3">
                  <a:extLst>
                    <a:ext uri="{A12FA001-AC4F-418D-AE19-62706E023703}">
                      <ahyp:hlinkClr val="tx"/>
                    </a:ext>
                  </a:extLst>
                </a:hlinkClick>
              </a:rPr>
              <a:t>#</a:t>
            </a:r>
            <a:r>
              <a:rPr b="1" lang="pt-BR" sz="1300">
                <a:solidFill>
                  <a:schemeClr val="lt1"/>
                </a:solidFill>
                <a:uFill>
                  <a:noFill/>
                </a:uFill>
                <a:latin typeface="Raleway"/>
                <a:ea typeface="Raleway"/>
                <a:cs typeface="Raleway"/>
                <a:sym typeface="Raleway"/>
                <a:hlinkClick action="ppaction://hlinksldjump" r:id="rId4">
                  <a:extLst>
                    <a:ext uri="{A12FA001-AC4F-418D-AE19-62706E023703}">
                      <ahyp:hlinkClr val="tx"/>
                    </a:ext>
                  </a:extLst>
                </a:hlinkClick>
              </a:rPr>
              <a:t>4</a:t>
            </a:r>
            <a:r>
              <a:rPr b="1" i="0" lang="pt-BR" sz="1300" cap="none" strike="noStrike">
                <a:solidFill>
                  <a:schemeClr val="lt1"/>
                </a:solidFill>
                <a:uFill>
                  <a:noFill/>
                </a:uFill>
                <a:latin typeface="Raleway"/>
                <a:ea typeface="Raleway"/>
                <a:cs typeface="Raleway"/>
                <a:sym typeface="Raleway"/>
                <a:hlinkClick action="ppaction://hlinksldjump" r:id="rId5">
                  <a:extLst>
                    <a:ext uri="{A12FA001-AC4F-418D-AE19-62706E023703}">
                      <ahyp:hlinkClr val="tx"/>
                    </a:ext>
                  </a:extLst>
                </a:hlinkClick>
              </a:rPr>
              <a:t>.</a:t>
            </a:r>
            <a:r>
              <a:rPr b="1" lang="pt-BR" sz="1300">
                <a:solidFill>
                  <a:schemeClr val="lt1"/>
                </a:solidFill>
                <a:uFill>
                  <a:noFill/>
                </a:uFill>
                <a:latin typeface="Raleway"/>
                <a:ea typeface="Raleway"/>
                <a:cs typeface="Raleway"/>
                <a:sym typeface="Raleway"/>
                <a:hlinkClick action="ppaction://hlinksldjump" r:id="rId6">
                  <a:extLst>
                    <a:ext uri="{A12FA001-AC4F-418D-AE19-62706E023703}">
                      <ahyp:hlinkClr val="tx"/>
                    </a:ext>
                  </a:extLst>
                </a:hlinkClick>
              </a:rPr>
              <a:t>1 </a:t>
            </a:r>
            <a:r>
              <a:rPr b="1" i="0" lang="pt-BR" sz="1300" cap="none" strike="noStrike">
                <a:solidFill>
                  <a:schemeClr val="lt1"/>
                </a:solidFill>
                <a:uFill>
                  <a:noFill/>
                </a:uFill>
                <a:latin typeface="Raleway"/>
                <a:ea typeface="Raleway"/>
                <a:cs typeface="Raleway"/>
                <a:sym typeface="Raleway"/>
                <a:hlinkClick action="ppaction://hlinksldjump" r:id="rId7">
                  <a:extLst>
                    <a:ext uri="{A12FA001-AC4F-418D-AE19-62706E023703}">
                      <ahyp:hlinkClr val="tx"/>
                    </a:ext>
                  </a:extLst>
                </a:hlinkClick>
              </a:rPr>
              <a:t>-</a:t>
            </a:r>
            <a:r>
              <a:rPr b="1" lang="pt-BR" sz="1300">
                <a:solidFill>
                  <a:schemeClr val="lt1"/>
                </a:solidFill>
                <a:uFill>
                  <a:noFill/>
                </a:uFill>
                <a:latin typeface="Raleway"/>
                <a:ea typeface="Raleway"/>
                <a:cs typeface="Raleway"/>
                <a:sym typeface="Raleway"/>
                <a:hlinkClick action="ppaction://hlinksldjump" r:id="rId8">
                  <a:extLst>
                    <a:ext uri="{A12FA001-AC4F-418D-AE19-62706E023703}">
                      <ahyp:hlinkClr val="tx"/>
                    </a:ext>
                  </a:extLst>
                </a:hlinkClick>
              </a:rPr>
              <a:t> </a:t>
            </a:r>
            <a:r>
              <a:rPr b="1" lang="pt-BR" sz="1300" u="sng">
                <a:solidFill>
                  <a:schemeClr val="lt1"/>
                </a:solidFill>
                <a:latin typeface="Raleway"/>
                <a:ea typeface="Raleway"/>
                <a:cs typeface="Raleway"/>
                <a:sym typeface="Raleway"/>
                <a:hlinkClick action="ppaction://hlinksldjump" r:id="rId9">
                  <a:extLst>
                    <a:ext uri="{A12FA001-AC4F-418D-AE19-62706E023703}">
                      <ahyp:hlinkClr val="tx"/>
                    </a:ext>
                  </a:extLst>
                </a:hlinkClick>
              </a:rPr>
              <a:t>Chatbot</a:t>
            </a:r>
            <a:r>
              <a:rPr b="1" lang="pt-BR" sz="1300" u="sng">
                <a:solidFill>
                  <a:schemeClr val="lt1"/>
                </a:solidFill>
                <a:latin typeface="Raleway"/>
                <a:ea typeface="Raleway"/>
                <a:cs typeface="Raleway"/>
                <a:sym typeface="Raleway"/>
              </a:rPr>
              <a:t> inteligente</a:t>
            </a:r>
            <a:endParaRPr b="1" sz="1300" u="sng">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t/>
            </a:r>
            <a:endParaRPr b="1" i="0" sz="1300" u="none" cap="none" strike="noStrike">
              <a:solidFill>
                <a:schemeClr val="lt1"/>
              </a:solidFill>
              <a:latin typeface="Raleway"/>
              <a:ea typeface="Raleway"/>
              <a:cs typeface="Raleway"/>
              <a:sym typeface="Raleway"/>
            </a:endParaRPr>
          </a:p>
        </p:txBody>
      </p:sp>
      <p:sp>
        <p:nvSpPr>
          <p:cNvPr id="333" name="Google Shape;333;g11a164e8eb8_0_76"/>
          <p:cNvSpPr/>
          <p:nvPr/>
        </p:nvSpPr>
        <p:spPr>
          <a:xfrm>
            <a:off x="8516550" y="4523875"/>
            <a:ext cx="468900" cy="4689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pt-BR" sz="1000">
                <a:solidFill>
                  <a:srgbClr val="FFFFFF"/>
                </a:solidFill>
              </a:rPr>
              <a:t>15</a:t>
            </a:r>
            <a:endParaRPr b="1" i="0" sz="1000" u="none" cap="none" strike="noStrike">
              <a:solidFill>
                <a:srgbClr val="FFFFF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37" name="Shape 337"/>
        <p:cNvGrpSpPr/>
        <p:nvPr/>
      </p:nvGrpSpPr>
      <p:grpSpPr>
        <a:xfrm>
          <a:off x="0" y="0"/>
          <a:ext cx="0" cy="0"/>
          <a:chOff x="0" y="0"/>
          <a:chExt cx="0" cy="0"/>
        </a:xfrm>
      </p:grpSpPr>
      <p:sp>
        <p:nvSpPr>
          <p:cNvPr id="338" name="Google Shape;338;g11a164e8eb8_1_7"/>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Chatbot inteligente</a:t>
            </a:r>
            <a:endParaRPr sz="2400"/>
          </a:p>
        </p:txBody>
      </p:sp>
      <p:sp>
        <p:nvSpPr>
          <p:cNvPr id="339" name="Google Shape;339;g11a164e8eb8_1_7"/>
          <p:cNvSpPr/>
          <p:nvPr/>
        </p:nvSpPr>
        <p:spPr>
          <a:xfrm>
            <a:off x="805640" y="20026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1</a:t>
            </a:r>
            <a:endParaRPr b="1" i="0" sz="1000" u="none" cap="none" strike="noStrike">
              <a:solidFill>
                <a:srgbClr val="434343"/>
              </a:solidFill>
              <a:latin typeface="Raleway"/>
              <a:ea typeface="Raleway"/>
              <a:cs typeface="Raleway"/>
              <a:sym typeface="Raleway"/>
            </a:endParaRPr>
          </a:p>
        </p:txBody>
      </p:sp>
      <p:sp>
        <p:nvSpPr>
          <p:cNvPr id="340" name="Google Shape;340;g11a164e8eb8_1_7"/>
          <p:cNvSpPr/>
          <p:nvPr/>
        </p:nvSpPr>
        <p:spPr>
          <a:xfrm>
            <a:off x="805640" y="28408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2</a:t>
            </a:r>
            <a:endParaRPr b="1" i="0" sz="1000" u="none" cap="none" strike="noStrike">
              <a:solidFill>
                <a:srgbClr val="434343"/>
              </a:solidFill>
              <a:latin typeface="Raleway"/>
              <a:ea typeface="Raleway"/>
              <a:cs typeface="Raleway"/>
              <a:sym typeface="Raleway"/>
            </a:endParaRPr>
          </a:p>
        </p:txBody>
      </p:sp>
      <p:sp>
        <p:nvSpPr>
          <p:cNvPr id="341" name="Google Shape;341;g11a164e8eb8_1_7"/>
          <p:cNvSpPr/>
          <p:nvPr/>
        </p:nvSpPr>
        <p:spPr>
          <a:xfrm>
            <a:off x="805640" y="36790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3</a:t>
            </a:r>
            <a:endParaRPr b="1" i="0" sz="1000" u="none" cap="none" strike="noStrike">
              <a:solidFill>
                <a:srgbClr val="434343"/>
              </a:solidFill>
              <a:latin typeface="Raleway"/>
              <a:ea typeface="Raleway"/>
              <a:cs typeface="Raleway"/>
              <a:sym typeface="Raleway"/>
            </a:endParaRPr>
          </a:p>
        </p:txBody>
      </p:sp>
      <p:sp>
        <p:nvSpPr>
          <p:cNvPr id="342" name="Google Shape;342;g11a164e8eb8_1_7"/>
          <p:cNvSpPr txBox="1"/>
          <p:nvPr/>
        </p:nvSpPr>
        <p:spPr>
          <a:xfrm>
            <a:off x="829650" y="1892725"/>
            <a:ext cx="7150200" cy="4002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t/>
            </a:r>
            <a:endParaRPr b="0" i="0" sz="1400" u="none" cap="none" strike="noStrike">
              <a:solidFill>
                <a:srgbClr val="000000"/>
              </a:solidFill>
              <a:latin typeface="Lato"/>
              <a:ea typeface="Lato"/>
              <a:cs typeface="Lato"/>
              <a:sym typeface="Lato"/>
            </a:endParaRPr>
          </a:p>
        </p:txBody>
      </p:sp>
      <p:sp>
        <p:nvSpPr>
          <p:cNvPr id="343" name="Google Shape;343;g11a164e8eb8_1_7"/>
          <p:cNvSpPr txBox="1"/>
          <p:nvPr/>
        </p:nvSpPr>
        <p:spPr>
          <a:xfrm>
            <a:off x="811950" y="2828275"/>
            <a:ext cx="7150200" cy="3540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Objetivando</a:t>
            </a:r>
            <a:r>
              <a:rPr lang="pt-BR" sz="1100">
                <a:solidFill>
                  <a:schemeClr val="lt1"/>
                </a:solidFill>
                <a:latin typeface="Lato"/>
                <a:ea typeface="Lato"/>
                <a:cs typeface="Lato"/>
                <a:sym typeface="Lato"/>
              </a:rPr>
              <a:t> melhorar a </a:t>
            </a:r>
            <a:r>
              <a:rPr lang="pt-BR" sz="1100">
                <a:solidFill>
                  <a:schemeClr val="lt1"/>
                </a:solidFill>
                <a:latin typeface="Lato"/>
                <a:ea typeface="Lato"/>
                <a:cs typeface="Lato"/>
                <a:sym typeface="Lato"/>
              </a:rPr>
              <a:t>experiência de quem estiver navegando no site</a:t>
            </a:r>
            <a:endParaRPr b="0" i="0" sz="1100" u="none" cap="none" strike="noStrike">
              <a:solidFill>
                <a:schemeClr val="lt1"/>
              </a:solidFill>
              <a:latin typeface="Lato"/>
              <a:ea typeface="Lato"/>
              <a:cs typeface="Lato"/>
              <a:sym typeface="Lato"/>
            </a:endParaRPr>
          </a:p>
        </p:txBody>
      </p:sp>
      <p:sp>
        <p:nvSpPr>
          <p:cNvPr id="344" name="Google Shape;344;g11a164e8eb8_1_7"/>
          <p:cNvSpPr txBox="1"/>
          <p:nvPr/>
        </p:nvSpPr>
        <p:spPr>
          <a:xfrm>
            <a:off x="803800" y="3602875"/>
            <a:ext cx="7150200" cy="5487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Aumentar o contato com o </a:t>
            </a:r>
            <a:r>
              <a:rPr lang="pt-BR" sz="1100">
                <a:solidFill>
                  <a:schemeClr val="lt1"/>
                </a:solidFill>
                <a:latin typeface="Lato"/>
                <a:ea typeface="Lato"/>
                <a:cs typeface="Lato"/>
                <a:sym typeface="Lato"/>
              </a:rPr>
              <a:t>usuário</a:t>
            </a:r>
            <a:r>
              <a:rPr lang="pt-BR" sz="1100">
                <a:solidFill>
                  <a:schemeClr val="lt1"/>
                </a:solidFill>
                <a:latin typeface="Lato"/>
                <a:ea typeface="Lato"/>
                <a:cs typeface="Lato"/>
                <a:sym typeface="Lato"/>
              </a:rPr>
              <a:t> de maneira a criar um laço ao site e talvez mobilizar efetivando o objetivo do projeto</a:t>
            </a:r>
            <a:endParaRPr b="0" i="0" sz="1100" u="none" cap="none" strike="noStrike">
              <a:solidFill>
                <a:schemeClr val="lt1"/>
              </a:solidFill>
              <a:latin typeface="Lato"/>
              <a:ea typeface="Lato"/>
              <a:cs typeface="Lato"/>
              <a:sym typeface="Lato"/>
            </a:endParaRPr>
          </a:p>
        </p:txBody>
      </p:sp>
      <p:sp>
        <p:nvSpPr>
          <p:cNvPr id="345" name="Google Shape;345;g11a164e8eb8_1_7"/>
          <p:cNvSpPr txBox="1"/>
          <p:nvPr/>
        </p:nvSpPr>
        <p:spPr>
          <a:xfrm>
            <a:off x="803800" y="1892725"/>
            <a:ext cx="7150200" cy="3540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Adição de um chatbot para suporte do site</a:t>
            </a:r>
            <a:endParaRPr b="0" i="0" sz="1100" u="none" cap="none" strike="noStrike">
              <a:solidFill>
                <a:schemeClr val="lt1"/>
              </a:solidFill>
              <a:latin typeface="Lato"/>
              <a:ea typeface="Lato"/>
              <a:cs typeface="Lato"/>
              <a:sym typeface="Lato"/>
            </a:endParaRPr>
          </a:p>
        </p:txBody>
      </p:sp>
      <p:sp>
        <p:nvSpPr>
          <p:cNvPr id="346" name="Google Shape;346;g11a164e8eb8_1_7"/>
          <p:cNvSpPr/>
          <p:nvPr/>
        </p:nvSpPr>
        <p:spPr>
          <a:xfrm>
            <a:off x="8516550" y="4523875"/>
            <a:ext cx="468900" cy="4689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pt-BR" sz="1000">
                <a:solidFill>
                  <a:srgbClr val="FFFFFF"/>
                </a:solidFill>
              </a:rPr>
              <a:t>16</a:t>
            </a:r>
            <a:endParaRPr b="1" i="0" sz="1000" u="none" cap="none" strike="noStrike">
              <a:solidFill>
                <a:srgbClr val="FFFF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11a164e8eb8_1_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#5 - </a:t>
            </a:r>
            <a:r>
              <a:rPr lang="pt-BR" sz="3000"/>
              <a:t>Where’s the money?</a:t>
            </a:r>
            <a:endParaRPr sz="3000"/>
          </a:p>
        </p:txBody>
      </p:sp>
      <p:sp>
        <p:nvSpPr>
          <p:cNvPr id="352" name="Google Shape;352;g11a164e8eb8_1_42"/>
          <p:cNvSpPr txBox="1"/>
          <p:nvPr/>
        </p:nvSpPr>
        <p:spPr>
          <a:xfrm>
            <a:off x="729450" y="2118000"/>
            <a:ext cx="7288800" cy="246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pt-BR" sz="1300" cap="none" strike="noStrike">
                <a:solidFill>
                  <a:schemeClr val="lt1"/>
                </a:solidFill>
                <a:uFill>
                  <a:noFill/>
                </a:uFill>
                <a:latin typeface="Raleway"/>
                <a:ea typeface="Raleway"/>
                <a:cs typeface="Raleway"/>
                <a:sym typeface="Raleway"/>
                <a:hlinkClick action="ppaction://hlinksldjump" r:id="rId3">
                  <a:extLst>
                    <a:ext uri="{A12FA001-AC4F-418D-AE19-62706E023703}">
                      <ahyp:hlinkClr val="tx"/>
                    </a:ext>
                  </a:extLst>
                </a:hlinkClick>
              </a:rPr>
              <a:t>#</a:t>
            </a:r>
            <a:r>
              <a:rPr b="1" lang="pt-BR" sz="1300">
                <a:solidFill>
                  <a:schemeClr val="lt1"/>
                </a:solidFill>
                <a:uFill>
                  <a:noFill/>
                </a:uFill>
                <a:latin typeface="Raleway"/>
                <a:ea typeface="Raleway"/>
                <a:cs typeface="Raleway"/>
                <a:sym typeface="Raleway"/>
                <a:hlinkClick action="ppaction://hlinksldjump" r:id="rId4">
                  <a:extLst>
                    <a:ext uri="{A12FA001-AC4F-418D-AE19-62706E023703}">
                      <ahyp:hlinkClr val="tx"/>
                    </a:ext>
                  </a:extLst>
                </a:hlinkClick>
              </a:rPr>
              <a:t>5</a:t>
            </a:r>
            <a:r>
              <a:rPr b="1" i="0" lang="pt-BR" sz="1300" cap="none" strike="noStrike">
                <a:solidFill>
                  <a:schemeClr val="lt1"/>
                </a:solidFill>
                <a:uFill>
                  <a:noFill/>
                </a:uFill>
                <a:latin typeface="Raleway"/>
                <a:ea typeface="Raleway"/>
                <a:cs typeface="Raleway"/>
                <a:sym typeface="Raleway"/>
                <a:hlinkClick action="ppaction://hlinksldjump" r:id="rId5">
                  <a:extLst>
                    <a:ext uri="{A12FA001-AC4F-418D-AE19-62706E023703}">
                      <ahyp:hlinkClr val="tx"/>
                    </a:ext>
                  </a:extLst>
                </a:hlinkClick>
              </a:rPr>
              <a:t>.</a:t>
            </a:r>
            <a:r>
              <a:rPr b="1" lang="pt-BR" sz="1300">
                <a:solidFill>
                  <a:schemeClr val="lt1"/>
                </a:solidFill>
                <a:uFill>
                  <a:noFill/>
                </a:uFill>
                <a:latin typeface="Raleway"/>
                <a:ea typeface="Raleway"/>
                <a:cs typeface="Raleway"/>
                <a:sym typeface="Raleway"/>
                <a:hlinkClick action="ppaction://hlinksldjump" r:id="rId6">
                  <a:extLst>
                    <a:ext uri="{A12FA001-AC4F-418D-AE19-62706E023703}">
                      <ahyp:hlinkClr val="tx"/>
                    </a:ext>
                  </a:extLst>
                </a:hlinkClick>
              </a:rPr>
              <a:t>1 </a:t>
            </a:r>
            <a:r>
              <a:rPr b="1" i="0" lang="pt-BR" sz="1300" cap="none" strike="noStrike">
                <a:solidFill>
                  <a:schemeClr val="lt1"/>
                </a:solidFill>
                <a:uFill>
                  <a:noFill/>
                </a:uFill>
                <a:latin typeface="Raleway"/>
                <a:ea typeface="Raleway"/>
                <a:cs typeface="Raleway"/>
                <a:sym typeface="Raleway"/>
                <a:hlinkClick action="ppaction://hlinksldjump" r:id="rId7">
                  <a:extLst>
                    <a:ext uri="{A12FA001-AC4F-418D-AE19-62706E023703}">
                      <ahyp:hlinkClr val="tx"/>
                    </a:ext>
                  </a:extLst>
                </a:hlinkClick>
              </a:rPr>
              <a:t>-</a:t>
            </a:r>
            <a:r>
              <a:rPr b="1" lang="pt-BR" sz="1300">
                <a:solidFill>
                  <a:schemeClr val="lt1"/>
                </a:solidFill>
                <a:uFill>
                  <a:noFill/>
                </a:uFill>
                <a:latin typeface="Raleway"/>
                <a:ea typeface="Raleway"/>
                <a:cs typeface="Raleway"/>
                <a:sym typeface="Raleway"/>
                <a:hlinkClick action="ppaction://hlinksldjump" r:id="rId8">
                  <a:extLst>
                    <a:ext uri="{A12FA001-AC4F-418D-AE19-62706E023703}">
                      <ahyp:hlinkClr val="tx"/>
                    </a:ext>
                  </a:extLst>
                </a:hlinkClick>
              </a:rPr>
              <a:t> </a:t>
            </a:r>
            <a:r>
              <a:rPr b="1" lang="pt-BR" sz="1300" u="sng">
                <a:solidFill>
                  <a:schemeClr val="lt1"/>
                </a:solidFill>
                <a:latin typeface="Raleway"/>
                <a:ea typeface="Raleway"/>
                <a:cs typeface="Raleway"/>
                <a:sym typeface="Raleway"/>
                <a:hlinkClick action="ppaction://hlinksldjump" r:id="rId9">
                  <a:extLst>
                    <a:ext uri="{A12FA001-AC4F-418D-AE19-62706E023703}">
                      <ahyp:hlinkClr val="tx"/>
                    </a:ext>
                  </a:extLst>
                </a:hlinkClick>
              </a:rPr>
              <a:t>Apoia-se</a:t>
            </a:r>
            <a:endParaRPr b="1" sz="1300">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300"/>
              <a:buFont typeface="Arial"/>
              <a:buNone/>
            </a:pPr>
            <a:r>
              <a:t/>
            </a:r>
            <a:endParaRPr b="1" sz="1300">
              <a:solidFill>
                <a:schemeClr val="lt1"/>
              </a:solidFill>
              <a:latin typeface="Raleway"/>
              <a:ea typeface="Raleway"/>
              <a:cs typeface="Raleway"/>
              <a:sym typeface="Raleway"/>
            </a:endParaRPr>
          </a:p>
          <a:p>
            <a:pPr indent="0" lvl="0" marL="0" rtl="0" algn="l">
              <a:spcBef>
                <a:spcPts val="0"/>
              </a:spcBef>
              <a:spcAft>
                <a:spcPts val="0"/>
              </a:spcAft>
              <a:buClr>
                <a:srgbClr val="000000"/>
              </a:buClr>
              <a:buSzPts val="1300"/>
              <a:buFont typeface="Arial"/>
              <a:buNone/>
            </a:pPr>
            <a:r>
              <a:t/>
            </a:r>
            <a:endParaRPr b="1" sz="1300" u="sng">
              <a:solidFill>
                <a:schemeClr val="lt1"/>
              </a:solidFill>
              <a:latin typeface="Raleway"/>
              <a:ea typeface="Raleway"/>
              <a:cs typeface="Raleway"/>
              <a:sym typeface="Raleway"/>
            </a:endParaRPr>
          </a:p>
        </p:txBody>
      </p:sp>
      <p:sp>
        <p:nvSpPr>
          <p:cNvPr id="353" name="Google Shape;353;g11a164e8eb8_1_42"/>
          <p:cNvSpPr/>
          <p:nvPr/>
        </p:nvSpPr>
        <p:spPr>
          <a:xfrm>
            <a:off x="8516550" y="4523875"/>
            <a:ext cx="468900" cy="4689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pt-BR" sz="1000">
                <a:solidFill>
                  <a:srgbClr val="FFFFFF"/>
                </a:solidFill>
              </a:rPr>
              <a:t>17</a:t>
            </a:r>
            <a:endParaRPr b="1" sz="10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57" name="Shape 357"/>
        <p:cNvGrpSpPr/>
        <p:nvPr/>
      </p:nvGrpSpPr>
      <p:grpSpPr>
        <a:xfrm>
          <a:off x="0" y="0"/>
          <a:ext cx="0" cy="0"/>
          <a:chOff x="0" y="0"/>
          <a:chExt cx="0" cy="0"/>
        </a:xfrm>
      </p:grpSpPr>
      <p:sp>
        <p:nvSpPr>
          <p:cNvPr id="358" name="Google Shape;358;g11a164e8eb8_1_49"/>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Apoia-se</a:t>
            </a:r>
            <a:endParaRPr sz="2400"/>
          </a:p>
        </p:txBody>
      </p:sp>
      <p:sp>
        <p:nvSpPr>
          <p:cNvPr id="359" name="Google Shape;359;g11a164e8eb8_1_49"/>
          <p:cNvSpPr/>
          <p:nvPr/>
        </p:nvSpPr>
        <p:spPr>
          <a:xfrm>
            <a:off x="805640" y="20026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1</a:t>
            </a:r>
            <a:endParaRPr b="1" i="0" sz="1000" u="none" cap="none" strike="noStrike">
              <a:solidFill>
                <a:srgbClr val="434343"/>
              </a:solidFill>
              <a:latin typeface="Raleway"/>
              <a:ea typeface="Raleway"/>
              <a:cs typeface="Raleway"/>
              <a:sym typeface="Raleway"/>
            </a:endParaRPr>
          </a:p>
        </p:txBody>
      </p:sp>
      <p:sp>
        <p:nvSpPr>
          <p:cNvPr id="360" name="Google Shape;360;g11a164e8eb8_1_49"/>
          <p:cNvSpPr/>
          <p:nvPr/>
        </p:nvSpPr>
        <p:spPr>
          <a:xfrm>
            <a:off x="805640" y="28408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2</a:t>
            </a:r>
            <a:endParaRPr b="1" i="0" sz="1000" u="none" cap="none" strike="noStrike">
              <a:solidFill>
                <a:srgbClr val="434343"/>
              </a:solidFill>
              <a:latin typeface="Raleway"/>
              <a:ea typeface="Raleway"/>
              <a:cs typeface="Raleway"/>
              <a:sym typeface="Raleway"/>
            </a:endParaRPr>
          </a:p>
        </p:txBody>
      </p:sp>
      <p:sp>
        <p:nvSpPr>
          <p:cNvPr id="361" name="Google Shape;361;g11a164e8eb8_1_49"/>
          <p:cNvSpPr/>
          <p:nvPr/>
        </p:nvSpPr>
        <p:spPr>
          <a:xfrm>
            <a:off x="805640" y="36790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3</a:t>
            </a:r>
            <a:endParaRPr b="1" i="0" sz="1000" u="none" cap="none" strike="noStrike">
              <a:solidFill>
                <a:srgbClr val="434343"/>
              </a:solidFill>
              <a:latin typeface="Raleway"/>
              <a:ea typeface="Raleway"/>
              <a:cs typeface="Raleway"/>
              <a:sym typeface="Raleway"/>
            </a:endParaRPr>
          </a:p>
        </p:txBody>
      </p:sp>
      <p:sp>
        <p:nvSpPr>
          <p:cNvPr id="362" name="Google Shape;362;g11a164e8eb8_1_49"/>
          <p:cNvSpPr txBox="1"/>
          <p:nvPr/>
        </p:nvSpPr>
        <p:spPr>
          <a:xfrm>
            <a:off x="829650" y="1892725"/>
            <a:ext cx="7150200" cy="4002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t/>
            </a:r>
            <a:endParaRPr b="0" i="0" sz="1400" u="none" cap="none" strike="noStrike">
              <a:solidFill>
                <a:srgbClr val="000000"/>
              </a:solidFill>
              <a:latin typeface="Lato"/>
              <a:ea typeface="Lato"/>
              <a:cs typeface="Lato"/>
              <a:sym typeface="Lato"/>
            </a:endParaRPr>
          </a:p>
        </p:txBody>
      </p:sp>
      <p:sp>
        <p:nvSpPr>
          <p:cNvPr id="363" name="Google Shape;363;g11a164e8eb8_1_49"/>
          <p:cNvSpPr txBox="1"/>
          <p:nvPr/>
        </p:nvSpPr>
        <p:spPr>
          <a:xfrm>
            <a:off x="811950" y="2828275"/>
            <a:ext cx="7150200" cy="3540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Doação voluntária para o desenvolvimento do site</a:t>
            </a:r>
            <a:endParaRPr b="0" i="0" sz="1100" u="none" cap="none" strike="noStrike">
              <a:solidFill>
                <a:schemeClr val="lt1"/>
              </a:solidFill>
              <a:latin typeface="Lato"/>
              <a:ea typeface="Lato"/>
              <a:cs typeface="Lato"/>
              <a:sym typeface="Lato"/>
            </a:endParaRPr>
          </a:p>
        </p:txBody>
      </p:sp>
      <p:sp>
        <p:nvSpPr>
          <p:cNvPr id="364" name="Google Shape;364;g11a164e8eb8_1_49"/>
          <p:cNvSpPr txBox="1"/>
          <p:nvPr/>
        </p:nvSpPr>
        <p:spPr>
          <a:xfrm>
            <a:off x="829650" y="3666475"/>
            <a:ext cx="7150200" cy="3540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Prêmios</a:t>
            </a:r>
            <a:r>
              <a:rPr lang="pt-BR" sz="1100">
                <a:solidFill>
                  <a:schemeClr val="lt1"/>
                </a:solidFill>
                <a:latin typeface="Lato"/>
                <a:ea typeface="Lato"/>
                <a:cs typeface="Lato"/>
                <a:sym typeface="Lato"/>
              </a:rPr>
              <a:t> exclusivos para quem assinar o apoia-se</a:t>
            </a:r>
            <a:endParaRPr b="0" i="0" sz="1100" u="none" cap="none" strike="noStrike">
              <a:solidFill>
                <a:schemeClr val="lt1"/>
              </a:solidFill>
              <a:latin typeface="Lato"/>
              <a:ea typeface="Lato"/>
              <a:cs typeface="Lato"/>
              <a:sym typeface="Lato"/>
            </a:endParaRPr>
          </a:p>
        </p:txBody>
      </p:sp>
      <p:sp>
        <p:nvSpPr>
          <p:cNvPr id="365" name="Google Shape;365;g11a164e8eb8_1_49"/>
          <p:cNvSpPr txBox="1"/>
          <p:nvPr/>
        </p:nvSpPr>
        <p:spPr>
          <a:xfrm>
            <a:off x="829650" y="1990075"/>
            <a:ext cx="7150200" cy="354000"/>
          </a:xfrm>
          <a:prstGeom prst="rect">
            <a:avLst/>
          </a:prstGeom>
          <a:noFill/>
          <a:ln>
            <a:noFill/>
          </a:ln>
        </p:spPr>
        <p:txBody>
          <a:bodyPr anchorCtr="0" anchor="t" bIns="91425" lIns="91425" spcFirstLastPara="1" rIns="91425" wrap="square" tIns="91425">
            <a:spAutoFit/>
          </a:bodyPr>
          <a:lstStyle/>
          <a:p>
            <a:pPr indent="0" lvl="0" marL="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	Implementação de um </a:t>
            </a:r>
            <a:r>
              <a:rPr lang="pt-BR" sz="1100">
                <a:solidFill>
                  <a:schemeClr val="lt1"/>
                </a:solidFill>
                <a:latin typeface="Lato"/>
                <a:ea typeface="Lato"/>
                <a:cs typeface="Lato"/>
                <a:sym typeface="Lato"/>
              </a:rPr>
              <a:t>botão</a:t>
            </a:r>
            <a:r>
              <a:rPr lang="pt-BR" sz="1100">
                <a:solidFill>
                  <a:schemeClr val="lt1"/>
                </a:solidFill>
                <a:latin typeface="Lato"/>
                <a:ea typeface="Lato"/>
                <a:cs typeface="Lato"/>
                <a:sym typeface="Lato"/>
              </a:rPr>
              <a:t> “donate” que </a:t>
            </a:r>
            <a:r>
              <a:rPr lang="pt-BR" sz="1100">
                <a:solidFill>
                  <a:schemeClr val="lt1"/>
                </a:solidFill>
                <a:latin typeface="Lato"/>
                <a:ea typeface="Lato"/>
                <a:cs typeface="Lato"/>
                <a:sym typeface="Lato"/>
              </a:rPr>
              <a:t>direciona</a:t>
            </a:r>
            <a:r>
              <a:rPr lang="pt-BR" sz="1100">
                <a:solidFill>
                  <a:schemeClr val="lt1"/>
                </a:solidFill>
                <a:latin typeface="Lato"/>
                <a:ea typeface="Lato"/>
                <a:cs typeface="Lato"/>
                <a:sym typeface="Lato"/>
              </a:rPr>
              <a:t> o </a:t>
            </a:r>
            <a:r>
              <a:rPr lang="pt-BR" sz="1100">
                <a:solidFill>
                  <a:schemeClr val="lt1"/>
                </a:solidFill>
                <a:latin typeface="Lato"/>
                <a:ea typeface="Lato"/>
                <a:cs typeface="Lato"/>
                <a:sym typeface="Lato"/>
              </a:rPr>
              <a:t>usuário</a:t>
            </a:r>
            <a:r>
              <a:rPr lang="pt-BR" sz="1100">
                <a:solidFill>
                  <a:schemeClr val="lt1"/>
                </a:solidFill>
                <a:latin typeface="Lato"/>
                <a:ea typeface="Lato"/>
                <a:cs typeface="Lato"/>
                <a:sym typeface="Lato"/>
              </a:rPr>
              <a:t> para uma </a:t>
            </a:r>
            <a:r>
              <a:rPr lang="pt-BR" sz="1100">
                <a:solidFill>
                  <a:schemeClr val="lt1"/>
                </a:solidFill>
                <a:latin typeface="Lato"/>
                <a:ea typeface="Lato"/>
                <a:cs typeface="Lato"/>
                <a:sym typeface="Lato"/>
              </a:rPr>
              <a:t>página</a:t>
            </a:r>
            <a:r>
              <a:rPr lang="pt-BR" sz="1100">
                <a:solidFill>
                  <a:schemeClr val="lt1"/>
                </a:solidFill>
                <a:latin typeface="Lato"/>
                <a:ea typeface="Lato"/>
                <a:cs typeface="Lato"/>
                <a:sym typeface="Lato"/>
              </a:rPr>
              <a:t> do apoia-se</a:t>
            </a:r>
            <a:endParaRPr b="0" i="0" sz="1100" u="none" cap="none" strike="noStrike">
              <a:solidFill>
                <a:schemeClr val="lt1"/>
              </a:solidFill>
              <a:latin typeface="Lato"/>
              <a:ea typeface="Lato"/>
              <a:cs typeface="Lato"/>
              <a:sym typeface="Lato"/>
            </a:endParaRPr>
          </a:p>
        </p:txBody>
      </p:sp>
      <p:sp>
        <p:nvSpPr>
          <p:cNvPr id="366" name="Google Shape;366;g11a164e8eb8_1_49"/>
          <p:cNvSpPr/>
          <p:nvPr/>
        </p:nvSpPr>
        <p:spPr>
          <a:xfrm>
            <a:off x="8516550" y="4523875"/>
            <a:ext cx="468900" cy="4689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pt-BR" sz="1000">
                <a:solidFill>
                  <a:srgbClr val="FFFFFF"/>
                </a:solidFill>
              </a:rPr>
              <a:t>18</a:t>
            </a:r>
            <a:endParaRPr b="1" sz="10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11"/>
          <p:cNvSpPr txBox="1"/>
          <p:nvPr>
            <p:ph type="title"/>
          </p:nvPr>
        </p:nvSpPr>
        <p:spPr>
          <a:xfrm>
            <a:off x="599100" y="824200"/>
            <a:ext cx="7688400" cy="124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000"/>
              <a:buNone/>
            </a:pPr>
            <a:r>
              <a:rPr lang="pt-BR"/>
              <a:t>Obrigado! </a:t>
            </a:r>
            <a:endParaRPr/>
          </a:p>
          <a:p>
            <a:pPr indent="0" lvl="0" marL="0" rtl="0" algn="l">
              <a:lnSpc>
                <a:spcPct val="100000"/>
              </a:lnSpc>
              <a:spcBef>
                <a:spcPts val="0"/>
              </a:spcBef>
              <a:spcAft>
                <a:spcPts val="0"/>
              </a:spcAft>
              <a:buSzPts val="8000"/>
              <a:buNone/>
            </a:pPr>
            <a:r>
              <a:t/>
            </a:r>
            <a:endParaRPr sz="6000"/>
          </a:p>
          <a:p>
            <a:pPr indent="0" lvl="0" marL="0" rtl="0" algn="l">
              <a:lnSpc>
                <a:spcPct val="100000"/>
              </a:lnSpc>
              <a:spcBef>
                <a:spcPts val="0"/>
              </a:spcBef>
              <a:spcAft>
                <a:spcPts val="0"/>
              </a:spcAft>
              <a:buSzPts val="8000"/>
              <a:buNone/>
            </a:pPr>
            <a:r>
              <a:rPr lang="pt-BR"/>
              <a:t>❤</a:t>
            </a:r>
            <a:endParaRPr/>
          </a:p>
          <a:p>
            <a:pPr indent="0" lvl="0" marL="0" rtl="0" algn="l">
              <a:lnSpc>
                <a:spcPct val="100000"/>
              </a:lnSpc>
              <a:spcBef>
                <a:spcPts val="0"/>
              </a:spcBef>
              <a:spcAft>
                <a:spcPts val="0"/>
              </a:spcAft>
              <a:buSzPts val="8000"/>
              <a:buNone/>
            </a:pPr>
            <a:r>
              <a:t/>
            </a:r>
            <a:endParaRPr/>
          </a:p>
          <a:p>
            <a:pPr indent="0" lvl="0" marL="0" rtl="0" algn="l">
              <a:lnSpc>
                <a:spcPct val="100000"/>
              </a:lnSpc>
              <a:spcBef>
                <a:spcPts val="0"/>
              </a:spcBef>
              <a:spcAft>
                <a:spcPts val="0"/>
              </a:spcAft>
              <a:buSzPts val="8000"/>
              <a:buNone/>
            </a:pPr>
            <a:r>
              <a:rPr lang="pt-B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a:t>Índice</a:t>
            </a:r>
            <a:endParaRPr/>
          </a:p>
        </p:txBody>
      </p:sp>
      <p:sp>
        <p:nvSpPr>
          <p:cNvPr id="185" name="Google Shape;185;p2"/>
          <p:cNvSpPr txBox="1"/>
          <p:nvPr/>
        </p:nvSpPr>
        <p:spPr>
          <a:xfrm>
            <a:off x="729450" y="2118000"/>
            <a:ext cx="7288800" cy="246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pt-BR" sz="1300" cap="none" strike="noStrike">
                <a:solidFill>
                  <a:schemeClr val="lt1"/>
                </a:solidFill>
                <a:uFill>
                  <a:noFill/>
                </a:uFill>
                <a:latin typeface="Raleway"/>
                <a:ea typeface="Raleway"/>
                <a:cs typeface="Raleway"/>
                <a:sym typeface="Raleway"/>
                <a:hlinkClick action="ppaction://hlinksldjump" r:id="rId3">
                  <a:extLst>
                    <a:ext uri="{A12FA001-AC4F-418D-AE19-62706E023703}">
                      <ahyp:hlinkClr val="tx"/>
                    </a:ext>
                  </a:extLst>
                </a:hlinkClick>
              </a:rPr>
              <a:t>#1 - </a:t>
            </a:r>
            <a:r>
              <a:rPr b="1" lang="pt-BR" sz="1300" u="sng">
                <a:solidFill>
                  <a:schemeClr val="lt1"/>
                </a:solidFill>
                <a:latin typeface="Raleway"/>
                <a:ea typeface="Raleway"/>
                <a:cs typeface="Raleway"/>
                <a:sym typeface="Raleway"/>
                <a:hlinkClick action="ppaction://hlinksldjump" r:id="rId4">
                  <a:extLst>
                    <a:ext uri="{A12FA001-AC4F-418D-AE19-62706E023703}">
                      <ahyp:hlinkClr val="tx"/>
                    </a:ext>
                  </a:extLst>
                </a:hlinkClick>
              </a:rPr>
              <a:t>Visão geral do projeto</a:t>
            </a:r>
            <a:endParaRPr b="1" sz="1300" u="sng">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rPr b="1" i="0" lang="pt-BR" sz="1300" cap="none" strike="noStrike">
                <a:solidFill>
                  <a:schemeClr val="lt1"/>
                </a:solidFill>
                <a:uFill>
                  <a:noFill/>
                </a:uFill>
                <a:latin typeface="Raleway"/>
                <a:ea typeface="Raleway"/>
                <a:cs typeface="Raleway"/>
                <a:sym typeface="Raleway"/>
                <a:hlinkClick action="ppaction://hlinksldjump" r:id="rId5">
                  <a:extLst>
                    <a:ext uri="{A12FA001-AC4F-418D-AE19-62706E023703}">
                      <ahyp:hlinkClr val="tx"/>
                    </a:ext>
                  </a:extLst>
                </a:hlinkClick>
              </a:rPr>
              <a:t>#2 - </a:t>
            </a:r>
            <a:r>
              <a:rPr b="1" lang="pt-BR" sz="1300" u="sng">
                <a:solidFill>
                  <a:schemeClr val="lt1"/>
                </a:solidFill>
                <a:latin typeface="Raleway"/>
                <a:ea typeface="Raleway"/>
                <a:cs typeface="Raleway"/>
                <a:sym typeface="Raleway"/>
                <a:hlinkClick action="ppaction://hlinksldjump" r:id="rId6">
                  <a:extLst>
                    <a:ext uri="{A12FA001-AC4F-418D-AE19-62706E023703}">
                      <ahyp:hlinkClr val="tx"/>
                    </a:ext>
                  </a:extLst>
                </a:hlinkClick>
              </a:rPr>
              <a:t>Visão geral de requisitos</a:t>
            </a:r>
            <a:endParaRPr b="1" i="0" sz="1300" u="sng" cap="none" strike="noStrike">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rPr b="1" i="0" lang="pt-BR" sz="1300" cap="none" strike="noStrike">
                <a:solidFill>
                  <a:schemeClr val="lt1"/>
                </a:solidFill>
                <a:uFill>
                  <a:noFill/>
                </a:uFill>
                <a:latin typeface="Raleway"/>
                <a:ea typeface="Raleway"/>
                <a:cs typeface="Raleway"/>
                <a:sym typeface="Raleway"/>
                <a:hlinkClick action="ppaction://hlinksldjump" r:id="rId7">
                  <a:extLst>
                    <a:ext uri="{A12FA001-AC4F-418D-AE19-62706E023703}">
                      <ahyp:hlinkClr val="tx"/>
                    </a:ext>
                  </a:extLst>
                </a:hlinkClick>
              </a:rPr>
              <a:t>#3 - </a:t>
            </a:r>
            <a:r>
              <a:rPr b="1" i="0" lang="pt-BR" sz="1300" u="sng" cap="none" strike="noStrike">
                <a:solidFill>
                  <a:schemeClr val="lt1"/>
                </a:solidFill>
                <a:latin typeface="Raleway"/>
                <a:ea typeface="Raleway"/>
                <a:cs typeface="Raleway"/>
                <a:sym typeface="Raleway"/>
                <a:hlinkClick action="ppaction://hlinksldjump" r:id="rId8">
                  <a:extLst>
                    <a:ext uri="{A12FA001-AC4F-418D-AE19-62706E023703}">
                      <ahyp:hlinkClr val="tx"/>
                    </a:ext>
                  </a:extLst>
                </a:hlinkClick>
              </a:rPr>
              <a:t>Descrição de minimundos</a:t>
            </a:r>
            <a:endParaRPr b="0" i="0" sz="1400" u="sng" cap="none" strike="noStrike">
              <a:solidFill>
                <a:schemeClr val="lt1"/>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300"/>
              <a:buFont typeface="Arial"/>
              <a:buNone/>
            </a:pPr>
            <a:r>
              <a:rPr b="1" i="0" lang="pt-BR" sz="1300" cap="none" strike="noStrike">
                <a:solidFill>
                  <a:schemeClr val="lt1"/>
                </a:solidFill>
                <a:uFill>
                  <a:noFill/>
                </a:uFill>
                <a:latin typeface="Raleway"/>
                <a:ea typeface="Raleway"/>
                <a:cs typeface="Raleway"/>
                <a:sym typeface="Raleway"/>
                <a:hlinkClick action="ppaction://hlinksldjump" r:id="rId9">
                  <a:extLst>
                    <a:ext uri="{A12FA001-AC4F-418D-AE19-62706E023703}">
                      <ahyp:hlinkClr val="tx"/>
                    </a:ext>
                  </a:extLst>
                </a:hlinkClick>
              </a:rPr>
              <a:t>#4 -</a:t>
            </a:r>
            <a:r>
              <a:rPr b="1" lang="pt-BR" sz="1300">
                <a:solidFill>
                  <a:schemeClr val="lt1"/>
                </a:solidFill>
                <a:uFill>
                  <a:noFill/>
                </a:uFill>
                <a:latin typeface="Raleway"/>
                <a:ea typeface="Raleway"/>
                <a:cs typeface="Raleway"/>
                <a:sym typeface="Raleway"/>
                <a:hlinkClick action="ppaction://hlinksldjump" r:id="rId10">
                  <a:extLst>
                    <a:ext uri="{A12FA001-AC4F-418D-AE19-62706E023703}">
                      <ahyp:hlinkClr val="tx"/>
                    </a:ext>
                  </a:extLst>
                </a:hlinkClick>
              </a:rPr>
              <a:t> </a:t>
            </a:r>
            <a:r>
              <a:rPr b="1" lang="pt-BR" sz="1300" u="sng">
                <a:solidFill>
                  <a:schemeClr val="lt1"/>
                </a:solidFill>
                <a:latin typeface="Raleway"/>
                <a:ea typeface="Raleway"/>
                <a:cs typeface="Raleway"/>
                <a:sym typeface="Raleway"/>
                <a:hlinkClick action="ppaction://hlinksldjump" r:id="rId11">
                  <a:extLst>
                    <a:ext uri="{A12FA001-AC4F-418D-AE19-62706E023703}">
                      <ahyp:hlinkClr val="tx"/>
                    </a:ext>
                  </a:extLst>
                </a:hlinkClick>
              </a:rPr>
              <a:t>Descrição dos recursos inteligentes</a:t>
            </a:r>
            <a:endParaRPr b="1" sz="1300" u="sng">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rPr b="1" lang="pt-BR" sz="1300">
                <a:solidFill>
                  <a:schemeClr val="lt1"/>
                </a:solidFill>
                <a:uFill>
                  <a:noFill/>
                </a:uFill>
                <a:latin typeface="Raleway"/>
                <a:ea typeface="Raleway"/>
                <a:cs typeface="Raleway"/>
                <a:sym typeface="Raleway"/>
                <a:hlinkClick action="ppaction://hlinksldjump" r:id="rId12">
                  <a:extLst>
                    <a:ext uri="{A12FA001-AC4F-418D-AE19-62706E023703}">
                      <ahyp:hlinkClr val="tx"/>
                    </a:ext>
                  </a:extLst>
                </a:hlinkClick>
              </a:rPr>
              <a:t>#5 - </a:t>
            </a:r>
            <a:r>
              <a:rPr b="1" lang="pt-BR" sz="1300" u="sng">
                <a:solidFill>
                  <a:schemeClr val="lt1"/>
                </a:solidFill>
                <a:latin typeface="Raleway"/>
                <a:ea typeface="Raleway"/>
                <a:cs typeface="Raleway"/>
                <a:sym typeface="Raleway"/>
                <a:hlinkClick action="ppaction://hlinksldjump" r:id="rId13">
                  <a:extLst>
                    <a:ext uri="{A12FA001-AC4F-418D-AE19-62706E023703}">
                      <ahyp:hlinkClr val="tx"/>
                    </a:ext>
                  </a:extLst>
                </a:hlinkClick>
              </a:rPr>
              <a:t>Where’s the money?</a:t>
            </a:r>
            <a:endParaRPr b="1" sz="1300" u="sng">
              <a:solidFill>
                <a:schemeClr val="lt1"/>
              </a:solidFill>
              <a:latin typeface="Raleway"/>
              <a:ea typeface="Raleway"/>
              <a:cs typeface="Raleway"/>
              <a:sym typeface="Raleway"/>
            </a:endParaRPr>
          </a:p>
        </p:txBody>
      </p:sp>
      <p:sp>
        <p:nvSpPr>
          <p:cNvPr id="186" name="Google Shape;186;p2"/>
          <p:cNvSpPr/>
          <p:nvPr/>
        </p:nvSpPr>
        <p:spPr>
          <a:xfrm>
            <a:off x="8586590" y="4586100"/>
            <a:ext cx="328800" cy="3288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pt-BR" sz="800" u="none" cap="none" strike="noStrike">
                <a:solidFill>
                  <a:srgbClr val="FFFFFF"/>
                </a:solidFill>
                <a:latin typeface="Arial"/>
                <a:ea typeface="Arial"/>
                <a:cs typeface="Arial"/>
                <a:sym typeface="Arial"/>
              </a:rPr>
              <a:t>2</a:t>
            </a:r>
            <a:endParaRPr b="1" i="0" sz="800" u="none" cap="none" strike="noStrike">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1a164e8eb8_0_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 Visão geral do projeto</a:t>
            </a:r>
            <a:endParaRPr/>
          </a:p>
        </p:txBody>
      </p:sp>
      <p:sp>
        <p:nvSpPr>
          <p:cNvPr id="192" name="Google Shape;192;g11a164e8eb8_0_17"/>
          <p:cNvSpPr/>
          <p:nvPr/>
        </p:nvSpPr>
        <p:spPr>
          <a:xfrm>
            <a:off x="8586590" y="4586100"/>
            <a:ext cx="328800" cy="3288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lang="pt-BR" sz="800">
                <a:solidFill>
                  <a:srgbClr val="FFFFFF"/>
                </a:solidFill>
              </a:rPr>
              <a:t>3</a:t>
            </a:r>
            <a:endParaRPr b="1" i="0" sz="800" u="none" cap="none" strike="noStrike">
              <a:solidFill>
                <a:srgbClr val="FFFFFF"/>
              </a:solidFill>
              <a:latin typeface="Arial"/>
              <a:ea typeface="Arial"/>
              <a:cs typeface="Arial"/>
              <a:sym typeface="Arial"/>
            </a:endParaRPr>
          </a:p>
        </p:txBody>
      </p:sp>
      <p:sp>
        <p:nvSpPr>
          <p:cNvPr id="193" name="Google Shape;193;g11a164e8eb8_0_17"/>
          <p:cNvSpPr txBox="1"/>
          <p:nvPr/>
        </p:nvSpPr>
        <p:spPr>
          <a:xfrm>
            <a:off x="729450" y="2118000"/>
            <a:ext cx="7288800" cy="246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pt-BR" sz="1300" cap="none" strike="noStrike">
                <a:solidFill>
                  <a:schemeClr val="lt1"/>
                </a:solidFill>
                <a:uFill>
                  <a:noFill/>
                </a:uFill>
                <a:latin typeface="Raleway"/>
                <a:ea typeface="Raleway"/>
                <a:cs typeface="Raleway"/>
                <a:sym typeface="Raleway"/>
                <a:hlinkClick action="ppaction://hlinksldjump" r:id="rId3">
                  <a:extLst>
                    <a:ext uri="{A12FA001-AC4F-418D-AE19-62706E023703}">
                      <ahyp:hlinkClr val="tx"/>
                    </a:ext>
                  </a:extLst>
                </a:hlinkClick>
              </a:rPr>
              <a:t>#1</a:t>
            </a:r>
            <a:r>
              <a:rPr b="1" lang="pt-BR" sz="1300">
                <a:solidFill>
                  <a:schemeClr val="lt1"/>
                </a:solidFill>
                <a:uFill>
                  <a:noFill/>
                </a:uFill>
                <a:latin typeface="Raleway"/>
                <a:ea typeface="Raleway"/>
                <a:cs typeface="Raleway"/>
                <a:sym typeface="Raleway"/>
                <a:hlinkClick action="ppaction://hlinksldjump" r:id="rId4">
                  <a:extLst>
                    <a:ext uri="{A12FA001-AC4F-418D-AE19-62706E023703}">
                      <ahyp:hlinkClr val="tx"/>
                    </a:ext>
                  </a:extLst>
                </a:hlinkClick>
              </a:rPr>
              <a:t>.1 </a:t>
            </a:r>
            <a:r>
              <a:rPr b="1" i="0" lang="pt-BR" sz="1300" cap="none" strike="noStrike">
                <a:solidFill>
                  <a:schemeClr val="lt1"/>
                </a:solidFill>
                <a:uFill>
                  <a:noFill/>
                </a:uFill>
                <a:latin typeface="Raleway"/>
                <a:ea typeface="Raleway"/>
                <a:cs typeface="Raleway"/>
                <a:sym typeface="Raleway"/>
                <a:hlinkClick action="ppaction://hlinksldjump" r:id="rId5">
                  <a:extLst>
                    <a:ext uri="{A12FA001-AC4F-418D-AE19-62706E023703}">
                      <ahyp:hlinkClr val="tx"/>
                    </a:ext>
                  </a:extLst>
                </a:hlinkClick>
              </a:rPr>
              <a:t>- </a:t>
            </a:r>
            <a:r>
              <a:rPr b="1" lang="pt-BR" sz="1300" u="sng">
                <a:solidFill>
                  <a:schemeClr val="lt1"/>
                </a:solidFill>
                <a:latin typeface="Raleway"/>
                <a:ea typeface="Raleway"/>
                <a:cs typeface="Raleway"/>
                <a:sym typeface="Raleway"/>
                <a:hlinkClick action="ppaction://hlinksldjump" r:id="rId6">
                  <a:extLst>
                    <a:ext uri="{A12FA001-AC4F-418D-AE19-62706E023703}">
                      <ahyp:hlinkClr val="tx"/>
                    </a:ext>
                  </a:extLst>
                </a:hlinkClick>
              </a:rPr>
              <a:t>Nome e tema do projeto</a:t>
            </a:r>
            <a:endParaRPr b="1" sz="1300" u="sng">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rPr b="1" i="0" lang="pt-BR" sz="1300" cap="none" strike="noStrike">
                <a:solidFill>
                  <a:schemeClr val="lt1"/>
                </a:solidFill>
                <a:uFill>
                  <a:noFill/>
                </a:uFill>
                <a:latin typeface="Raleway"/>
                <a:ea typeface="Raleway"/>
                <a:cs typeface="Raleway"/>
                <a:sym typeface="Raleway"/>
                <a:hlinkClick action="ppaction://hlinksldjump" r:id="rId7">
                  <a:extLst>
                    <a:ext uri="{A12FA001-AC4F-418D-AE19-62706E023703}">
                      <ahyp:hlinkClr val="tx"/>
                    </a:ext>
                  </a:extLst>
                </a:hlinkClick>
              </a:rPr>
              <a:t>#</a:t>
            </a:r>
            <a:r>
              <a:rPr b="1" lang="pt-BR" sz="1300">
                <a:solidFill>
                  <a:schemeClr val="lt1"/>
                </a:solidFill>
                <a:uFill>
                  <a:noFill/>
                </a:uFill>
                <a:latin typeface="Raleway"/>
                <a:ea typeface="Raleway"/>
                <a:cs typeface="Raleway"/>
                <a:sym typeface="Raleway"/>
                <a:hlinkClick action="ppaction://hlinksldjump" r:id="rId8">
                  <a:extLst>
                    <a:ext uri="{A12FA001-AC4F-418D-AE19-62706E023703}">
                      <ahyp:hlinkClr val="tx"/>
                    </a:ext>
                  </a:extLst>
                </a:hlinkClick>
              </a:rPr>
              <a:t>1.2 </a:t>
            </a:r>
            <a:r>
              <a:rPr b="1" i="0" lang="pt-BR" sz="1300" cap="none" strike="noStrike">
                <a:solidFill>
                  <a:schemeClr val="lt1"/>
                </a:solidFill>
                <a:uFill>
                  <a:noFill/>
                </a:uFill>
                <a:latin typeface="Raleway"/>
                <a:ea typeface="Raleway"/>
                <a:cs typeface="Raleway"/>
                <a:sym typeface="Raleway"/>
                <a:hlinkClick action="ppaction://hlinksldjump" r:id="rId9">
                  <a:extLst>
                    <a:ext uri="{A12FA001-AC4F-418D-AE19-62706E023703}">
                      <ahyp:hlinkClr val="tx"/>
                    </a:ext>
                  </a:extLst>
                </a:hlinkClick>
              </a:rPr>
              <a:t>- </a:t>
            </a:r>
            <a:r>
              <a:rPr b="1" lang="pt-BR" sz="1300" u="sng">
                <a:solidFill>
                  <a:schemeClr val="lt1"/>
                </a:solidFill>
                <a:latin typeface="Raleway"/>
                <a:ea typeface="Raleway"/>
                <a:cs typeface="Raleway"/>
                <a:sym typeface="Raleway"/>
                <a:hlinkClick action="ppaction://hlinksldjump" r:id="rId10">
                  <a:extLst>
                    <a:ext uri="{A12FA001-AC4F-418D-AE19-62706E023703}">
                      <ahyp:hlinkClr val="tx"/>
                    </a:ext>
                  </a:extLst>
                </a:hlinkClick>
              </a:rPr>
              <a:t>Descrição do problema e público</a:t>
            </a:r>
            <a:endParaRPr b="1" sz="1300" u="sng">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rPr b="1" lang="pt-BR" sz="1300">
                <a:solidFill>
                  <a:schemeClr val="lt1"/>
                </a:solidFill>
                <a:uFill>
                  <a:noFill/>
                </a:uFill>
                <a:latin typeface="Raleway"/>
                <a:ea typeface="Raleway"/>
                <a:cs typeface="Raleway"/>
                <a:sym typeface="Raleway"/>
                <a:hlinkClick action="ppaction://hlinksldjump" r:id="rId11">
                  <a:extLst>
                    <a:ext uri="{A12FA001-AC4F-418D-AE19-62706E023703}">
                      <ahyp:hlinkClr val="tx"/>
                    </a:ext>
                  </a:extLst>
                </a:hlinkClick>
              </a:rPr>
              <a:t>#1.3 - </a:t>
            </a:r>
            <a:r>
              <a:rPr b="1" lang="pt-BR" sz="1300" u="sng">
                <a:solidFill>
                  <a:schemeClr val="lt1"/>
                </a:solidFill>
                <a:latin typeface="Raleway"/>
                <a:ea typeface="Raleway"/>
                <a:cs typeface="Raleway"/>
                <a:sym typeface="Raleway"/>
                <a:hlinkClick action="ppaction://hlinksldjump" r:id="rId12">
                  <a:extLst>
                    <a:ext uri="{A12FA001-AC4F-418D-AE19-62706E023703}">
                      <ahyp:hlinkClr val="tx"/>
                    </a:ext>
                  </a:extLst>
                </a:hlinkClick>
              </a:rPr>
              <a:t>Motivação e objetivo</a:t>
            </a:r>
            <a:endParaRPr b="1" sz="1300" u="sng">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rPr b="1" lang="pt-BR" sz="1300">
                <a:solidFill>
                  <a:schemeClr val="lt1"/>
                </a:solidFill>
                <a:uFill>
                  <a:noFill/>
                </a:uFill>
                <a:latin typeface="Raleway"/>
                <a:ea typeface="Raleway"/>
                <a:cs typeface="Raleway"/>
                <a:sym typeface="Raleway"/>
                <a:hlinkClick action="ppaction://hlinksldjump" r:id="rId13">
                  <a:extLst>
                    <a:ext uri="{A12FA001-AC4F-418D-AE19-62706E023703}">
                      <ahyp:hlinkClr val="tx"/>
                    </a:ext>
                  </a:extLst>
                </a:hlinkClick>
              </a:rPr>
              <a:t>#1.4 - </a:t>
            </a:r>
            <a:r>
              <a:rPr b="1" lang="pt-BR" sz="1300" u="sng">
                <a:solidFill>
                  <a:schemeClr val="lt1"/>
                </a:solidFill>
                <a:latin typeface="Raleway"/>
                <a:ea typeface="Raleway"/>
                <a:cs typeface="Raleway"/>
                <a:sym typeface="Raleway"/>
                <a:hlinkClick action="ppaction://hlinksldjump" r:id="rId14">
                  <a:extLst>
                    <a:ext uri="{A12FA001-AC4F-418D-AE19-62706E023703}">
                      <ahyp:hlinkClr val="tx"/>
                    </a:ext>
                  </a:extLst>
                </a:hlinkClick>
              </a:rPr>
              <a:t>Impacto e diferencial</a:t>
            </a:r>
            <a:endParaRPr b="1" sz="1300">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t/>
            </a:r>
            <a:endParaRPr b="1" i="0" sz="1300" u="none" cap="none" strike="noStrike">
              <a:solidFill>
                <a:schemeClr val="lt1"/>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97" name="Shape 197"/>
        <p:cNvGrpSpPr/>
        <p:nvPr/>
      </p:nvGrpSpPr>
      <p:grpSpPr>
        <a:xfrm>
          <a:off x="0" y="0"/>
          <a:ext cx="0" cy="0"/>
          <a:chOff x="0" y="0"/>
          <a:chExt cx="0" cy="0"/>
        </a:xfrm>
      </p:grpSpPr>
      <p:pic>
        <p:nvPicPr>
          <p:cNvPr id="198" name="Google Shape;198;p7"/>
          <p:cNvPicPr preferRelativeResize="0"/>
          <p:nvPr/>
        </p:nvPicPr>
        <p:blipFill rotWithShape="1">
          <a:blip r:embed="rId3">
            <a:alphaModFix/>
          </a:blip>
          <a:srcRect b="0" l="0" r="0" t="0"/>
          <a:stretch/>
        </p:blipFill>
        <p:spPr>
          <a:xfrm>
            <a:off x="1565850" y="2357150"/>
            <a:ext cx="1635600" cy="1609475"/>
          </a:xfrm>
          <a:prstGeom prst="rect">
            <a:avLst/>
          </a:prstGeom>
          <a:noFill/>
          <a:ln>
            <a:noFill/>
          </a:ln>
          <a:effectLst>
            <a:outerShdw blurRad="57150" rotWithShape="0" algn="bl" dir="5400000" dist="19050">
              <a:srgbClr val="000000">
                <a:alpha val="49803"/>
              </a:srgbClr>
            </a:outerShdw>
          </a:effectLst>
        </p:spPr>
      </p:pic>
      <p:sp>
        <p:nvSpPr>
          <p:cNvPr id="199" name="Google Shape;199;p7"/>
          <p:cNvSpPr/>
          <p:nvPr/>
        </p:nvSpPr>
        <p:spPr>
          <a:xfrm>
            <a:off x="8586590" y="4586100"/>
            <a:ext cx="328800" cy="328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lang="pt-BR" sz="800">
                <a:solidFill>
                  <a:srgbClr val="FFFFFF"/>
                </a:solidFill>
              </a:rPr>
              <a:t>4</a:t>
            </a:r>
            <a:endParaRPr b="1" i="0" sz="800" u="none" cap="none" strike="noStrike">
              <a:solidFill>
                <a:srgbClr val="FFFFFF"/>
              </a:solidFill>
              <a:latin typeface="Arial"/>
              <a:ea typeface="Arial"/>
              <a:cs typeface="Arial"/>
              <a:sym typeface="Arial"/>
            </a:endParaRPr>
          </a:p>
        </p:txBody>
      </p:sp>
      <p:sp>
        <p:nvSpPr>
          <p:cNvPr id="200" name="Google Shape;200;p7"/>
          <p:cNvSpPr/>
          <p:nvPr/>
        </p:nvSpPr>
        <p:spPr>
          <a:xfrm>
            <a:off x="1848288" y="1590175"/>
            <a:ext cx="1070700" cy="431100"/>
          </a:xfrm>
          <a:prstGeom prst="roundRect">
            <a:avLst>
              <a:gd fmla="val 16667" name="adj"/>
            </a:avLst>
          </a:prstGeom>
          <a:solidFill>
            <a:srgbClr val="53C6A1"/>
          </a:solidFill>
          <a:ln cap="flat" cmpd="sng" w="9525">
            <a:solidFill>
              <a:srgbClr val="53C6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333333"/>
                </a:solidFill>
                <a:latin typeface="Raleway ExtraBold"/>
                <a:ea typeface="Raleway ExtraBold"/>
                <a:cs typeface="Raleway ExtraBold"/>
                <a:sym typeface="Raleway ExtraBold"/>
              </a:rPr>
              <a:t>Logo</a:t>
            </a:r>
            <a:endParaRPr b="0" i="0" sz="1400" u="none" cap="none" strike="noStrike">
              <a:solidFill>
                <a:srgbClr val="333333"/>
              </a:solidFill>
              <a:latin typeface="Raleway ExtraBold"/>
              <a:ea typeface="Raleway ExtraBold"/>
              <a:cs typeface="Raleway ExtraBold"/>
              <a:sym typeface="Raleway ExtraBold"/>
            </a:endParaRPr>
          </a:p>
        </p:txBody>
      </p:sp>
      <p:sp>
        <p:nvSpPr>
          <p:cNvPr id="201" name="Google Shape;201;p7"/>
          <p:cNvSpPr/>
          <p:nvPr/>
        </p:nvSpPr>
        <p:spPr>
          <a:xfrm>
            <a:off x="5009788" y="1590175"/>
            <a:ext cx="2138700" cy="431100"/>
          </a:xfrm>
          <a:prstGeom prst="roundRect">
            <a:avLst>
              <a:gd fmla="val 16667" name="adj"/>
            </a:avLst>
          </a:prstGeom>
          <a:solidFill>
            <a:srgbClr val="53C6A1"/>
          </a:solidFill>
          <a:ln cap="flat" cmpd="sng" w="9525">
            <a:solidFill>
              <a:srgbClr val="53C6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333333"/>
                </a:solidFill>
                <a:latin typeface="Raleway ExtraBold"/>
                <a:ea typeface="Raleway ExtraBold"/>
                <a:cs typeface="Raleway ExtraBold"/>
                <a:sym typeface="Raleway ExtraBold"/>
              </a:rPr>
              <a:t>Paleta de cores</a:t>
            </a:r>
            <a:endParaRPr b="0" i="0" sz="1400" u="none" cap="none" strike="noStrike">
              <a:solidFill>
                <a:srgbClr val="333333"/>
              </a:solidFill>
              <a:latin typeface="Raleway ExtraBold"/>
              <a:ea typeface="Raleway ExtraBold"/>
              <a:cs typeface="Raleway ExtraBold"/>
              <a:sym typeface="Raleway ExtraBold"/>
            </a:endParaRPr>
          </a:p>
        </p:txBody>
      </p:sp>
      <p:sp>
        <p:nvSpPr>
          <p:cNvPr id="202" name="Google Shape;202;p7"/>
          <p:cNvSpPr txBox="1"/>
          <p:nvPr/>
        </p:nvSpPr>
        <p:spPr>
          <a:xfrm>
            <a:off x="4498450" y="4088825"/>
            <a:ext cx="6534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pt-BR" sz="1400" u="none" cap="none" strike="noStrike">
                <a:solidFill>
                  <a:schemeClr val="lt1"/>
                </a:solidFill>
                <a:latin typeface="Lato"/>
                <a:ea typeface="Lato"/>
                <a:cs typeface="Lato"/>
                <a:sym typeface="Lato"/>
              </a:rPr>
              <a:t>#1</a:t>
            </a:r>
            <a:endParaRPr b="1" i="0" sz="1400" u="none" cap="none" strike="noStrike">
              <a:solidFill>
                <a:schemeClr val="lt1"/>
              </a:solidFill>
              <a:latin typeface="Lato"/>
              <a:ea typeface="Lato"/>
              <a:cs typeface="Lato"/>
              <a:sym typeface="Lato"/>
            </a:endParaRPr>
          </a:p>
        </p:txBody>
      </p:sp>
      <p:sp>
        <p:nvSpPr>
          <p:cNvPr id="203" name="Google Shape;203;p7"/>
          <p:cNvSpPr txBox="1"/>
          <p:nvPr/>
        </p:nvSpPr>
        <p:spPr>
          <a:xfrm>
            <a:off x="5108050" y="4088825"/>
            <a:ext cx="6534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pt-BR" sz="1400" u="none" cap="none" strike="noStrike">
                <a:solidFill>
                  <a:schemeClr val="lt1"/>
                </a:solidFill>
                <a:latin typeface="Lato"/>
                <a:ea typeface="Lato"/>
                <a:cs typeface="Lato"/>
                <a:sym typeface="Lato"/>
              </a:rPr>
              <a:t>#2</a:t>
            </a:r>
            <a:endParaRPr b="1" i="0" sz="1400" u="none" cap="none" strike="noStrike">
              <a:solidFill>
                <a:schemeClr val="lt1"/>
              </a:solidFill>
              <a:latin typeface="Lato"/>
              <a:ea typeface="Lato"/>
              <a:cs typeface="Lato"/>
              <a:sym typeface="Lato"/>
            </a:endParaRPr>
          </a:p>
        </p:txBody>
      </p:sp>
      <p:sp>
        <p:nvSpPr>
          <p:cNvPr id="204" name="Google Shape;204;p7"/>
          <p:cNvSpPr txBox="1"/>
          <p:nvPr/>
        </p:nvSpPr>
        <p:spPr>
          <a:xfrm>
            <a:off x="5717650" y="4088825"/>
            <a:ext cx="6534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pt-BR" sz="1400" u="none" cap="none" strike="noStrike">
                <a:solidFill>
                  <a:schemeClr val="lt1"/>
                </a:solidFill>
                <a:latin typeface="Lato"/>
                <a:ea typeface="Lato"/>
                <a:cs typeface="Lato"/>
                <a:sym typeface="Lato"/>
              </a:rPr>
              <a:t>#3</a:t>
            </a:r>
            <a:endParaRPr b="1" i="0" sz="1400" u="none" cap="none" strike="noStrike">
              <a:solidFill>
                <a:schemeClr val="lt1"/>
              </a:solidFill>
              <a:latin typeface="Lato"/>
              <a:ea typeface="Lato"/>
              <a:cs typeface="Lato"/>
              <a:sym typeface="Lato"/>
            </a:endParaRPr>
          </a:p>
        </p:txBody>
      </p:sp>
      <p:sp>
        <p:nvSpPr>
          <p:cNvPr id="205" name="Google Shape;205;p7"/>
          <p:cNvSpPr txBox="1"/>
          <p:nvPr/>
        </p:nvSpPr>
        <p:spPr>
          <a:xfrm>
            <a:off x="6403450" y="4088825"/>
            <a:ext cx="6030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pt-BR" sz="1400" u="none" cap="none" strike="noStrike">
                <a:solidFill>
                  <a:schemeClr val="lt1"/>
                </a:solidFill>
                <a:latin typeface="Lato"/>
                <a:ea typeface="Lato"/>
                <a:cs typeface="Lato"/>
                <a:sym typeface="Lato"/>
              </a:rPr>
              <a:t>#4</a:t>
            </a:r>
            <a:endParaRPr b="1" i="0" sz="1400" u="none" cap="none" strike="noStrike">
              <a:solidFill>
                <a:schemeClr val="lt1"/>
              </a:solidFill>
              <a:latin typeface="Lato"/>
              <a:ea typeface="Lato"/>
              <a:cs typeface="Lato"/>
              <a:sym typeface="Lato"/>
            </a:endParaRPr>
          </a:p>
        </p:txBody>
      </p:sp>
      <p:sp>
        <p:nvSpPr>
          <p:cNvPr id="206" name="Google Shape;206;p7"/>
          <p:cNvSpPr txBox="1"/>
          <p:nvPr/>
        </p:nvSpPr>
        <p:spPr>
          <a:xfrm>
            <a:off x="7006450" y="4088825"/>
            <a:ext cx="6534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pt-BR" sz="1400" u="none" cap="none" strike="noStrike">
                <a:solidFill>
                  <a:schemeClr val="lt1"/>
                </a:solidFill>
                <a:latin typeface="Lato"/>
                <a:ea typeface="Lato"/>
                <a:cs typeface="Lato"/>
                <a:sym typeface="Lato"/>
              </a:rPr>
              <a:t>#5</a:t>
            </a:r>
            <a:endParaRPr b="1" i="0" sz="1400" u="none" cap="none" strike="noStrike">
              <a:solidFill>
                <a:schemeClr val="lt1"/>
              </a:solidFill>
              <a:latin typeface="Lato"/>
              <a:ea typeface="Lato"/>
              <a:cs typeface="Lato"/>
              <a:sym typeface="Lato"/>
            </a:endParaRPr>
          </a:p>
        </p:txBody>
      </p:sp>
      <p:sp>
        <p:nvSpPr>
          <p:cNvPr id="207" name="Google Shape;207;p7"/>
          <p:cNvSpPr txBox="1"/>
          <p:nvPr/>
        </p:nvSpPr>
        <p:spPr>
          <a:xfrm>
            <a:off x="1522500" y="4088825"/>
            <a:ext cx="1721700" cy="61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pt-BR" sz="1900" u="none" cap="none" strike="noStrike">
                <a:solidFill>
                  <a:schemeClr val="lt1"/>
                </a:solidFill>
                <a:latin typeface="Raleway ExtraBold"/>
                <a:ea typeface="Raleway ExtraBold"/>
                <a:cs typeface="Raleway ExtraBold"/>
                <a:sym typeface="Raleway ExtraBold"/>
              </a:rPr>
              <a:t>Quem necessita?</a:t>
            </a:r>
            <a:endParaRPr b="0" i="0" sz="1900" u="none" cap="none" strike="noStrike">
              <a:solidFill>
                <a:schemeClr val="lt1"/>
              </a:solidFill>
              <a:latin typeface="Raleway ExtraBold"/>
              <a:ea typeface="Raleway ExtraBold"/>
              <a:cs typeface="Raleway ExtraBold"/>
              <a:sym typeface="Raleway ExtraBold"/>
            </a:endParaRPr>
          </a:p>
        </p:txBody>
      </p:sp>
      <p:sp>
        <p:nvSpPr>
          <p:cNvPr id="208" name="Google Shape;208;p7"/>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Nome e tema do projeto</a:t>
            </a:r>
            <a:endParaRPr sz="2400"/>
          </a:p>
        </p:txBody>
      </p:sp>
      <p:pic>
        <p:nvPicPr>
          <p:cNvPr id="209" name="Google Shape;209;p7"/>
          <p:cNvPicPr preferRelativeResize="0"/>
          <p:nvPr/>
        </p:nvPicPr>
        <p:blipFill rotWithShape="1">
          <a:blip r:embed="rId4">
            <a:alphaModFix/>
          </a:blip>
          <a:srcRect b="159" l="0" r="0" t="169"/>
          <a:stretch/>
        </p:blipFill>
        <p:spPr>
          <a:xfrm>
            <a:off x="4475000" y="2357150"/>
            <a:ext cx="3208295" cy="16094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11a164e8eb8_0_0"/>
          <p:cNvSpPr/>
          <p:nvPr/>
        </p:nvSpPr>
        <p:spPr>
          <a:xfrm>
            <a:off x="805640" y="20026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1</a:t>
            </a:r>
            <a:endParaRPr b="1" i="0" sz="1000" u="none" cap="none" strike="noStrike">
              <a:solidFill>
                <a:srgbClr val="434343"/>
              </a:solidFill>
              <a:latin typeface="Raleway"/>
              <a:ea typeface="Raleway"/>
              <a:cs typeface="Raleway"/>
              <a:sym typeface="Raleway"/>
            </a:endParaRPr>
          </a:p>
        </p:txBody>
      </p:sp>
      <p:sp>
        <p:nvSpPr>
          <p:cNvPr id="215" name="Google Shape;215;g11a164e8eb8_0_0"/>
          <p:cNvSpPr txBox="1"/>
          <p:nvPr/>
        </p:nvSpPr>
        <p:spPr>
          <a:xfrm>
            <a:off x="1286850" y="1966975"/>
            <a:ext cx="61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lt1"/>
                </a:solidFill>
                <a:latin typeface="Lato"/>
                <a:ea typeface="Lato"/>
                <a:cs typeface="Lato"/>
                <a:sym typeface="Lato"/>
              </a:rPr>
              <a:t>Falta de informações e confiabilidade delas;</a:t>
            </a:r>
            <a:endParaRPr b="0" i="0" sz="1400" u="none" cap="none" strike="noStrike">
              <a:solidFill>
                <a:schemeClr val="lt1"/>
              </a:solidFill>
              <a:latin typeface="Lato"/>
              <a:ea typeface="Lato"/>
              <a:cs typeface="Lato"/>
              <a:sym typeface="Lato"/>
            </a:endParaRPr>
          </a:p>
        </p:txBody>
      </p:sp>
      <p:sp>
        <p:nvSpPr>
          <p:cNvPr id="216" name="Google Shape;216;g11a164e8eb8_0_0"/>
          <p:cNvSpPr/>
          <p:nvPr/>
        </p:nvSpPr>
        <p:spPr>
          <a:xfrm>
            <a:off x="805640" y="25360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2</a:t>
            </a:r>
            <a:endParaRPr b="1" i="0" sz="1000" u="none" cap="none" strike="noStrike">
              <a:solidFill>
                <a:srgbClr val="434343"/>
              </a:solidFill>
              <a:latin typeface="Raleway"/>
              <a:ea typeface="Raleway"/>
              <a:cs typeface="Raleway"/>
              <a:sym typeface="Raleway"/>
            </a:endParaRPr>
          </a:p>
        </p:txBody>
      </p:sp>
      <p:sp>
        <p:nvSpPr>
          <p:cNvPr id="217" name="Google Shape;217;g11a164e8eb8_0_0"/>
          <p:cNvSpPr txBox="1"/>
          <p:nvPr/>
        </p:nvSpPr>
        <p:spPr>
          <a:xfrm>
            <a:off x="1286850" y="2500375"/>
            <a:ext cx="61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lt1"/>
                </a:solidFill>
                <a:latin typeface="Lato"/>
                <a:ea typeface="Lato"/>
                <a:cs typeface="Lato"/>
                <a:sym typeface="Lato"/>
              </a:rPr>
              <a:t>Quem são e onde estão as instituições que recebem doações;</a:t>
            </a:r>
            <a:endParaRPr b="0" i="0" sz="1400" u="none" cap="none" strike="noStrike">
              <a:solidFill>
                <a:schemeClr val="lt1"/>
              </a:solidFill>
              <a:latin typeface="Lato"/>
              <a:ea typeface="Lato"/>
              <a:cs typeface="Lato"/>
              <a:sym typeface="Lato"/>
            </a:endParaRPr>
          </a:p>
        </p:txBody>
      </p:sp>
      <p:sp>
        <p:nvSpPr>
          <p:cNvPr id="218" name="Google Shape;218;g11a164e8eb8_0_0"/>
          <p:cNvSpPr/>
          <p:nvPr/>
        </p:nvSpPr>
        <p:spPr>
          <a:xfrm>
            <a:off x="805640" y="30694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3</a:t>
            </a:r>
            <a:endParaRPr b="1" i="0" sz="1000" u="none" cap="none" strike="noStrike">
              <a:solidFill>
                <a:srgbClr val="434343"/>
              </a:solidFill>
              <a:latin typeface="Raleway"/>
              <a:ea typeface="Raleway"/>
              <a:cs typeface="Raleway"/>
              <a:sym typeface="Raleway"/>
            </a:endParaRPr>
          </a:p>
        </p:txBody>
      </p:sp>
      <p:sp>
        <p:nvSpPr>
          <p:cNvPr id="219" name="Google Shape;219;g11a164e8eb8_0_0"/>
          <p:cNvSpPr txBox="1"/>
          <p:nvPr/>
        </p:nvSpPr>
        <p:spPr>
          <a:xfrm>
            <a:off x="1286850" y="3033775"/>
            <a:ext cx="61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lt1"/>
                </a:solidFill>
                <a:latin typeface="Lato"/>
                <a:ea typeface="Lato"/>
                <a:cs typeface="Lato"/>
                <a:sym typeface="Lato"/>
              </a:rPr>
              <a:t>Falta de divulgação, sem um canal centralizado para doações;</a:t>
            </a:r>
            <a:endParaRPr b="0" i="0" sz="1400" u="none" cap="none" strike="noStrike">
              <a:solidFill>
                <a:schemeClr val="lt1"/>
              </a:solidFill>
              <a:latin typeface="Lato"/>
              <a:ea typeface="Lato"/>
              <a:cs typeface="Lato"/>
              <a:sym typeface="Lato"/>
            </a:endParaRPr>
          </a:p>
        </p:txBody>
      </p:sp>
      <p:sp>
        <p:nvSpPr>
          <p:cNvPr id="220" name="Google Shape;220;g11a164e8eb8_0_0"/>
          <p:cNvSpPr/>
          <p:nvPr/>
        </p:nvSpPr>
        <p:spPr>
          <a:xfrm>
            <a:off x="805640" y="36028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4</a:t>
            </a:r>
            <a:endParaRPr b="1" i="0" sz="1000" u="none" cap="none" strike="noStrike">
              <a:solidFill>
                <a:srgbClr val="434343"/>
              </a:solidFill>
              <a:latin typeface="Raleway"/>
              <a:ea typeface="Raleway"/>
              <a:cs typeface="Raleway"/>
              <a:sym typeface="Raleway"/>
            </a:endParaRPr>
          </a:p>
        </p:txBody>
      </p:sp>
      <p:sp>
        <p:nvSpPr>
          <p:cNvPr id="221" name="Google Shape;221;g11a164e8eb8_0_0"/>
          <p:cNvSpPr txBox="1"/>
          <p:nvPr/>
        </p:nvSpPr>
        <p:spPr>
          <a:xfrm>
            <a:off x="1286850" y="3567175"/>
            <a:ext cx="61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lt1"/>
                </a:solidFill>
                <a:latin typeface="Lato"/>
                <a:ea typeface="Lato"/>
                <a:cs typeface="Lato"/>
                <a:sym typeface="Lato"/>
              </a:rPr>
              <a:t>Problematização impulsionada pela pandemia.</a:t>
            </a:r>
            <a:endParaRPr b="0" i="0" sz="1400" u="none" cap="none" strike="noStrike">
              <a:solidFill>
                <a:schemeClr val="lt1"/>
              </a:solidFill>
              <a:latin typeface="Lato"/>
              <a:ea typeface="Lato"/>
              <a:cs typeface="Lato"/>
              <a:sym typeface="Lato"/>
            </a:endParaRPr>
          </a:p>
        </p:txBody>
      </p:sp>
      <p:sp>
        <p:nvSpPr>
          <p:cNvPr id="222" name="Google Shape;222;g11a164e8eb8_0_0"/>
          <p:cNvSpPr/>
          <p:nvPr/>
        </p:nvSpPr>
        <p:spPr>
          <a:xfrm>
            <a:off x="8586590" y="4586100"/>
            <a:ext cx="328800" cy="3288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lang="pt-BR" sz="800">
                <a:solidFill>
                  <a:schemeClr val="lt1"/>
                </a:solidFill>
              </a:rPr>
              <a:t>5</a:t>
            </a:r>
            <a:endParaRPr b="1" i="0" sz="800" u="none" cap="none" strike="noStrike">
              <a:solidFill>
                <a:schemeClr val="lt1"/>
              </a:solidFill>
              <a:latin typeface="Arial"/>
              <a:ea typeface="Arial"/>
              <a:cs typeface="Arial"/>
              <a:sym typeface="Arial"/>
            </a:endParaRPr>
          </a:p>
        </p:txBody>
      </p:sp>
      <p:sp>
        <p:nvSpPr>
          <p:cNvPr id="223" name="Google Shape;223;g11a164e8eb8_0_0"/>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Problemas</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1a164e8eb8_0_25"/>
          <p:cNvSpPr/>
          <p:nvPr/>
        </p:nvSpPr>
        <p:spPr>
          <a:xfrm>
            <a:off x="8586590" y="4586100"/>
            <a:ext cx="328800" cy="3288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lang="pt-BR" sz="800">
                <a:solidFill>
                  <a:schemeClr val="lt1"/>
                </a:solidFill>
              </a:rPr>
              <a:t>6</a:t>
            </a:r>
            <a:endParaRPr b="1" i="0" sz="800" u="none" cap="none" strike="noStrike">
              <a:solidFill>
                <a:schemeClr val="lt1"/>
              </a:solidFill>
              <a:latin typeface="Arial"/>
              <a:ea typeface="Arial"/>
              <a:cs typeface="Arial"/>
              <a:sym typeface="Arial"/>
            </a:endParaRPr>
          </a:p>
        </p:txBody>
      </p:sp>
      <p:sp>
        <p:nvSpPr>
          <p:cNvPr id="229" name="Google Shape;229;g11a164e8eb8_0_25"/>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Público</a:t>
            </a:r>
            <a:endParaRPr sz="2400"/>
          </a:p>
        </p:txBody>
      </p:sp>
      <p:pic>
        <p:nvPicPr>
          <p:cNvPr id="230" name="Google Shape;230;g11a164e8eb8_0_25"/>
          <p:cNvPicPr preferRelativeResize="0"/>
          <p:nvPr/>
        </p:nvPicPr>
        <p:blipFill rotWithShape="1">
          <a:blip r:embed="rId3">
            <a:alphaModFix/>
          </a:blip>
          <a:srcRect b="0" l="0" r="0" t="0"/>
          <a:stretch/>
        </p:blipFill>
        <p:spPr>
          <a:xfrm>
            <a:off x="779413" y="3057938"/>
            <a:ext cx="1047675" cy="1047675"/>
          </a:xfrm>
          <a:prstGeom prst="rect">
            <a:avLst/>
          </a:prstGeom>
          <a:noFill/>
          <a:ln>
            <a:noFill/>
          </a:ln>
        </p:spPr>
      </p:pic>
      <p:pic>
        <p:nvPicPr>
          <p:cNvPr id="231" name="Google Shape;231;g11a164e8eb8_0_25"/>
          <p:cNvPicPr preferRelativeResize="0"/>
          <p:nvPr/>
        </p:nvPicPr>
        <p:blipFill rotWithShape="1">
          <a:blip r:embed="rId4">
            <a:alphaModFix/>
          </a:blip>
          <a:srcRect b="0" l="0" r="0" t="0"/>
          <a:stretch/>
        </p:blipFill>
        <p:spPr>
          <a:xfrm>
            <a:off x="4564813" y="3057950"/>
            <a:ext cx="1047675" cy="1047675"/>
          </a:xfrm>
          <a:prstGeom prst="rect">
            <a:avLst/>
          </a:prstGeom>
          <a:noFill/>
          <a:ln>
            <a:noFill/>
          </a:ln>
        </p:spPr>
      </p:pic>
      <p:pic>
        <p:nvPicPr>
          <p:cNvPr id="232" name="Google Shape;232;g11a164e8eb8_0_25"/>
          <p:cNvPicPr preferRelativeResize="0"/>
          <p:nvPr/>
        </p:nvPicPr>
        <p:blipFill rotWithShape="1">
          <a:blip r:embed="rId5">
            <a:alphaModFix/>
          </a:blip>
          <a:srcRect b="0" l="0" r="0" t="0"/>
          <a:stretch/>
        </p:blipFill>
        <p:spPr>
          <a:xfrm>
            <a:off x="6521800" y="3057938"/>
            <a:ext cx="1047675" cy="1047675"/>
          </a:xfrm>
          <a:prstGeom prst="rect">
            <a:avLst/>
          </a:prstGeom>
          <a:noFill/>
          <a:ln>
            <a:noFill/>
          </a:ln>
        </p:spPr>
      </p:pic>
      <p:pic>
        <p:nvPicPr>
          <p:cNvPr id="233" name="Google Shape;233;g11a164e8eb8_0_25"/>
          <p:cNvPicPr preferRelativeResize="0"/>
          <p:nvPr/>
        </p:nvPicPr>
        <p:blipFill rotWithShape="1">
          <a:blip r:embed="rId6">
            <a:alphaModFix/>
          </a:blip>
          <a:srcRect b="0" l="0" r="0" t="0"/>
          <a:stretch/>
        </p:blipFill>
        <p:spPr>
          <a:xfrm>
            <a:off x="2672113" y="3057938"/>
            <a:ext cx="1047675" cy="1047675"/>
          </a:xfrm>
          <a:prstGeom prst="rect">
            <a:avLst/>
          </a:prstGeom>
          <a:noFill/>
          <a:ln>
            <a:noFill/>
          </a:ln>
        </p:spPr>
      </p:pic>
      <p:sp>
        <p:nvSpPr>
          <p:cNvPr id="234" name="Google Shape;234;g11a164e8eb8_0_25"/>
          <p:cNvSpPr txBox="1"/>
          <p:nvPr/>
        </p:nvSpPr>
        <p:spPr>
          <a:xfrm>
            <a:off x="727650" y="1640375"/>
            <a:ext cx="6941700" cy="986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1600"/>
              </a:spcBef>
              <a:spcAft>
                <a:spcPts val="0"/>
              </a:spcAft>
              <a:buClr>
                <a:srgbClr val="000000"/>
              </a:buClr>
              <a:buSzPts val="1300"/>
              <a:buFont typeface="Arial"/>
              <a:buNone/>
            </a:pPr>
            <a:r>
              <a:rPr b="1" lang="pt-BR" sz="1300">
                <a:solidFill>
                  <a:schemeClr val="lt1"/>
                </a:solidFill>
                <a:latin typeface="Raleway"/>
                <a:ea typeface="Raleway"/>
                <a:cs typeface="Raleway"/>
                <a:sym typeface="Raleway"/>
              </a:rPr>
              <a:t>Estabeleceu-se como público alvo homens e mulheres na faixa etária de 18 a 60 anos, que possuem itens em excesso e que vêem na doação, não uma forma de descarte, mas uma maneira de encontrar utilização para esses itens por pessoas que estão em situação de necessidade, ou que possuem renda para fins de doação.</a:t>
            </a:r>
            <a:endParaRPr b="1" i="0" sz="1300" u="none" cap="none" strike="noStrike">
              <a:solidFill>
                <a:schemeClr val="lt1"/>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38" name="Shape 238"/>
        <p:cNvGrpSpPr/>
        <p:nvPr/>
      </p:nvGrpSpPr>
      <p:grpSpPr>
        <a:xfrm>
          <a:off x="0" y="0"/>
          <a:ext cx="0" cy="0"/>
          <a:chOff x="0" y="0"/>
          <a:chExt cx="0" cy="0"/>
        </a:xfrm>
      </p:grpSpPr>
      <p:sp>
        <p:nvSpPr>
          <p:cNvPr id="239" name="Google Shape;239;p4"/>
          <p:cNvSpPr/>
          <p:nvPr/>
        </p:nvSpPr>
        <p:spPr>
          <a:xfrm>
            <a:off x="8586590" y="4586100"/>
            <a:ext cx="328800" cy="3288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lang="pt-BR" sz="800">
                <a:solidFill>
                  <a:srgbClr val="FFFFFF"/>
                </a:solidFill>
              </a:rPr>
              <a:t>7</a:t>
            </a:r>
            <a:endParaRPr b="1" i="0" sz="800" u="none" cap="none" strike="noStrike">
              <a:solidFill>
                <a:srgbClr val="FFFFFF"/>
              </a:solidFill>
              <a:latin typeface="Arial"/>
              <a:ea typeface="Arial"/>
              <a:cs typeface="Arial"/>
              <a:sym typeface="Arial"/>
            </a:endParaRPr>
          </a:p>
        </p:txBody>
      </p:sp>
      <p:sp>
        <p:nvSpPr>
          <p:cNvPr id="240" name="Google Shape;240;p4"/>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Motivação e objetivo</a:t>
            </a:r>
            <a:endParaRPr sz="2400"/>
          </a:p>
        </p:txBody>
      </p:sp>
      <p:sp>
        <p:nvSpPr>
          <p:cNvPr id="241" name="Google Shape;241;p4"/>
          <p:cNvSpPr/>
          <p:nvPr/>
        </p:nvSpPr>
        <p:spPr>
          <a:xfrm>
            <a:off x="805640" y="20026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1</a:t>
            </a:r>
            <a:endParaRPr b="1" i="0" sz="1000" u="none" cap="none" strike="noStrike">
              <a:solidFill>
                <a:srgbClr val="434343"/>
              </a:solidFill>
              <a:latin typeface="Raleway"/>
              <a:ea typeface="Raleway"/>
              <a:cs typeface="Raleway"/>
              <a:sym typeface="Raleway"/>
            </a:endParaRPr>
          </a:p>
        </p:txBody>
      </p:sp>
      <p:sp>
        <p:nvSpPr>
          <p:cNvPr id="242" name="Google Shape;242;p4"/>
          <p:cNvSpPr/>
          <p:nvPr/>
        </p:nvSpPr>
        <p:spPr>
          <a:xfrm>
            <a:off x="805640" y="28408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2</a:t>
            </a:r>
            <a:endParaRPr b="1" i="0" sz="1000" u="none" cap="none" strike="noStrike">
              <a:solidFill>
                <a:srgbClr val="434343"/>
              </a:solidFill>
              <a:latin typeface="Raleway"/>
              <a:ea typeface="Raleway"/>
              <a:cs typeface="Raleway"/>
              <a:sym typeface="Raleway"/>
            </a:endParaRPr>
          </a:p>
        </p:txBody>
      </p:sp>
      <p:sp>
        <p:nvSpPr>
          <p:cNvPr id="243" name="Google Shape;243;p4"/>
          <p:cNvSpPr/>
          <p:nvPr/>
        </p:nvSpPr>
        <p:spPr>
          <a:xfrm>
            <a:off x="805640" y="36790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3</a:t>
            </a:r>
            <a:endParaRPr b="1" i="0" sz="1000" u="none" cap="none" strike="noStrike">
              <a:solidFill>
                <a:srgbClr val="434343"/>
              </a:solidFill>
              <a:latin typeface="Raleway"/>
              <a:ea typeface="Raleway"/>
              <a:cs typeface="Raleway"/>
              <a:sym typeface="Raleway"/>
            </a:endParaRPr>
          </a:p>
        </p:txBody>
      </p:sp>
      <p:sp>
        <p:nvSpPr>
          <p:cNvPr id="244" name="Google Shape;244;p4"/>
          <p:cNvSpPr txBox="1"/>
          <p:nvPr/>
        </p:nvSpPr>
        <p:spPr>
          <a:xfrm>
            <a:off x="829650" y="1892725"/>
            <a:ext cx="7150200" cy="548700"/>
          </a:xfrm>
          <a:prstGeom prst="rect">
            <a:avLst/>
          </a:prstGeom>
          <a:noFill/>
          <a:ln>
            <a:noFill/>
          </a:ln>
        </p:spPr>
        <p:txBody>
          <a:bodyPr anchorCtr="0" anchor="t" bIns="91425" lIns="91425" spcFirstLastPara="1" rIns="91425" wrap="square" tIns="91425">
            <a:spAutoFit/>
          </a:bodyPr>
          <a:lstStyle/>
          <a:p>
            <a:pPr indent="0" lvl="0" marL="460800" marR="323999" rtl="0" algn="l">
              <a:lnSpc>
                <a:spcPct val="115000"/>
              </a:lnSpc>
              <a:spcBef>
                <a:spcPts val="0"/>
              </a:spcBef>
              <a:spcAft>
                <a:spcPts val="1600"/>
              </a:spcAft>
              <a:buClr>
                <a:srgbClr val="000000"/>
              </a:buClr>
              <a:buSzPts val="1100"/>
              <a:buFont typeface="Arial"/>
              <a:buNone/>
            </a:pPr>
            <a:r>
              <a:rPr b="0" i="0" lang="pt-BR" sz="1100" u="none" cap="none" strike="noStrike">
                <a:solidFill>
                  <a:schemeClr val="lt1"/>
                </a:solidFill>
                <a:latin typeface="Lato"/>
                <a:ea typeface="Lato"/>
                <a:cs typeface="Lato"/>
                <a:sym typeface="Lato"/>
              </a:rPr>
              <a:t>Fornecer funcionalidades que permitam que uma doação seja efetuada, através das informações fornecidas pelas próprias instituições;</a:t>
            </a:r>
            <a:endParaRPr b="0" i="0" sz="1400" u="none" cap="none" strike="noStrike">
              <a:solidFill>
                <a:srgbClr val="000000"/>
              </a:solidFill>
              <a:latin typeface="Lato"/>
              <a:ea typeface="Lato"/>
              <a:cs typeface="Lato"/>
              <a:sym typeface="Lato"/>
            </a:endParaRPr>
          </a:p>
        </p:txBody>
      </p:sp>
      <p:sp>
        <p:nvSpPr>
          <p:cNvPr id="245" name="Google Shape;245;p4"/>
          <p:cNvSpPr txBox="1"/>
          <p:nvPr/>
        </p:nvSpPr>
        <p:spPr>
          <a:xfrm>
            <a:off x="811950" y="2828275"/>
            <a:ext cx="7150200" cy="354000"/>
          </a:xfrm>
          <a:prstGeom prst="rect">
            <a:avLst/>
          </a:prstGeom>
          <a:noFill/>
          <a:ln>
            <a:noFill/>
          </a:ln>
        </p:spPr>
        <p:txBody>
          <a:bodyPr anchorCtr="0" anchor="t" bIns="91425" lIns="91425" spcFirstLastPara="1" rIns="91425" wrap="square" tIns="91425">
            <a:spAutoFit/>
          </a:bodyPr>
          <a:lstStyle/>
          <a:p>
            <a:pPr indent="0" lvl="0" marL="460800" marR="323999" rtl="0" algn="l">
              <a:lnSpc>
                <a:spcPct val="115000"/>
              </a:lnSpc>
              <a:spcBef>
                <a:spcPts val="0"/>
              </a:spcBef>
              <a:spcAft>
                <a:spcPts val="1600"/>
              </a:spcAft>
              <a:buClr>
                <a:srgbClr val="000000"/>
              </a:buClr>
              <a:buSzPts val="1100"/>
              <a:buFont typeface="Arial"/>
              <a:buNone/>
            </a:pPr>
            <a:r>
              <a:rPr b="0" i="0" lang="pt-BR" sz="1100" u="none" cap="none" strike="noStrike">
                <a:solidFill>
                  <a:schemeClr val="lt1"/>
                </a:solidFill>
                <a:latin typeface="Lato"/>
                <a:ea typeface="Lato"/>
                <a:cs typeface="Lato"/>
                <a:sym typeface="Lato"/>
              </a:rPr>
              <a:t>Permitir a interação entre seus usuários, de modo que eles possam completar doações em conjunto;</a:t>
            </a:r>
            <a:endParaRPr b="0" i="0" sz="1100" u="none" cap="none" strike="noStrike">
              <a:solidFill>
                <a:schemeClr val="lt1"/>
              </a:solidFill>
              <a:latin typeface="Lato"/>
              <a:ea typeface="Lato"/>
              <a:cs typeface="Lato"/>
              <a:sym typeface="Lato"/>
            </a:endParaRPr>
          </a:p>
        </p:txBody>
      </p:sp>
      <p:sp>
        <p:nvSpPr>
          <p:cNvPr id="246" name="Google Shape;246;p4"/>
          <p:cNvSpPr txBox="1"/>
          <p:nvPr/>
        </p:nvSpPr>
        <p:spPr>
          <a:xfrm>
            <a:off x="803800" y="3679075"/>
            <a:ext cx="7150200" cy="354000"/>
          </a:xfrm>
          <a:prstGeom prst="rect">
            <a:avLst/>
          </a:prstGeom>
          <a:noFill/>
          <a:ln>
            <a:noFill/>
          </a:ln>
        </p:spPr>
        <p:txBody>
          <a:bodyPr anchorCtr="0" anchor="t" bIns="91425" lIns="91425" spcFirstLastPara="1" rIns="91425" wrap="square" tIns="91425">
            <a:spAutoFit/>
          </a:bodyPr>
          <a:lstStyle/>
          <a:p>
            <a:pPr indent="0" lvl="0" marL="460800" marR="323999" rtl="0" algn="l">
              <a:lnSpc>
                <a:spcPct val="115000"/>
              </a:lnSpc>
              <a:spcBef>
                <a:spcPts val="0"/>
              </a:spcBef>
              <a:spcAft>
                <a:spcPts val="1600"/>
              </a:spcAft>
              <a:buClr>
                <a:srgbClr val="000000"/>
              </a:buClr>
              <a:buSzPts val="1100"/>
              <a:buFont typeface="Arial"/>
              <a:buNone/>
            </a:pPr>
            <a:r>
              <a:rPr b="0" i="0" lang="pt-BR" sz="1100" u="none" cap="none" strike="noStrike">
                <a:solidFill>
                  <a:schemeClr val="lt1"/>
                </a:solidFill>
                <a:latin typeface="Lato"/>
                <a:ea typeface="Lato"/>
                <a:cs typeface="Lato"/>
                <a:sym typeface="Lato"/>
              </a:rPr>
              <a:t>Permitir que instituições interessadas no projeto ingressem na plataforma para fazer parte do sistema.</a:t>
            </a:r>
            <a:endParaRPr b="0" i="0" sz="1100" u="none" cap="none" strike="noStrike">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50" name="Shape 250"/>
        <p:cNvGrpSpPr/>
        <p:nvPr/>
      </p:nvGrpSpPr>
      <p:grpSpPr>
        <a:xfrm>
          <a:off x="0" y="0"/>
          <a:ext cx="0" cy="0"/>
          <a:chOff x="0" y="0"/>
          <a:chExt cx="0" cy="0"/>
        </a:xfrm>
      </p:grpSpPr>
      <p:sp>
        <p:nvSpPr>
          <p:cNvPr id="251" name="Google Shape;251;g11a164e8eb8_0_46"/>
          <p:cNvSpPr/>
          <p:nvPr/>
        </p:nvSpPr>
        <p:spPr>
          <a:xfrm>
            <a:off x="8586590" y="4586100"/>
            <a:ext cx="328800" cy="3288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lang="pt-BR" sz="800">
                <a:solidFill>
                  <a:srgbClr val="FFFFFF"/>
                </a:solidFill>
              </a:rPr>
              <a:t>8</a:t>
            </a:r>
            <a:endParaRPr b="1" i="0" sz="800" u="none" cap="none" strike="noStrike">
              <a:solidFill>
                <a:srgbClr val="FFFFFF"/>
              </a:solidFill>
              <a:latin typeface="Arial"/>
              <a:ea typeface="Arial"/>
              <a:cs typeface="Arial"/>
              <a:sym typeface="Arial"/>
            </a:endParaRPr>
          </a:p>
        </p:txBody>
      </p:sp>
      <p:sp>
        <p:nvSpPr>
          <p:cNvPr id="252" name="Google Shape;252;g11a164e8eb8_0_46"/>
          <p:cNvSpPr txBox="1"/>
          <p:nvPr>
            <p:ph type="title"/>
          </p:nvPr>
        </p:nvSpPr>
        <p:spPr>
          <a:xfrm>
            <a:off x="727650" y="626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pt-BR" sz="2400"/>
              <a:t>Impacto e diferencial</a:t>
            </a:r>
            <a:endParaRPr sz="2400"/>
          </a:p>
        </p:txBody>
      </p:sp>
      <p:sp>
        <p:nvSpPr>
          <p:cNvPr id="253" name="Google Shape;253;g11a164e8eb8_0_46"/>
          <p:cNvSpPr/>
          <p:nvPr/>
        </p:nvSpPr>
        <p:spPr>
          <a:xfrm>
            <a:off x="805640" y="20026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1</a:t>
            </a:r>
            <a:endParaRPr b="1" i="0" sz="1000" u="none" cap="none" strike="noStrike">
              <a:solidFill>
                <a:srgbClr val="434343"/>
              </a:solidFill>
              <a:latin typeface="Raleway"/>
              <a:ea typeface="Raleway"/>
              <a:cs typeface="Raleway"/>
              <a:sym typeface="Raleway"/>
            </a:endParaRPr>
          </a:p>
        </p:txBody>
      </p:sp>
      <p:sp>
        <p:nvSpPr>
          <p:cNvPr id="254" name="Google Shape;254;g11a164e8eb8_0_46"/>
          <p:cNvSpPr/>
          <p:nvPr/>
        </p:nvSpPr>
        <p:spPr>
          <a:xfrm>
            <a:off x="805640" y="28408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2</a:t>
            </a:r>
            <a:endParaRPr b="1" i="0" sz="1000" u="none" cap="none" strike="noStrike">
              <a:solidFill>
                <a:srgbClr val="434343"/>
              </a:solidFill>
              <a:latin typeface="Raleway"/>
              <a:ea typeface="Raleway"/>
              <a:cs typeface="Raleway"/>
              <a:sym typeface="Raleway"/>
            </a:endParaRPr>
          </a:p>
        </p:txBody>
      </p:sp>
      <p:sp>
        <p:nvSpPr>
          <p:cNvPr id="255" name="Google Shape;255;g11a164e8eb8_0_46"/>
          <p:cNvSpPr/>
          <p:nvPr/>
        </p:nvSpPr>
        <p:spPr>
          <a:xfrm>
            <a:off x="805640" y="3679075"/>
            <a:ext cx="328800" cy="328800"/>
          </a:xfrm>
          <a:prstGeom prst="ellipse">
            <a:avLst/>
          </a:prstGeom>
          <a:solidFill>
            <a:srgbClr val="53C6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pt-BR" sz="1000" u="none" cap="none" strike="noStrike">
                <a:solidFill>
                  <a:srgbClr val="434343"/>
                </a:solidFill>
                <a:latin typeface="Raleway"/>
                <a:ea typeface="Raleway"/>
                <a:cs typeface="Raleway"/>
                <a:sym typeface="Raleway"/>
              </a:rPr>
              <a:t>3</a:t>
            </a:r>
            <a:endParaRPr b="1" i="0" sz="1000" u="none" cap="none" strike="noStrike">
              <a:solidFill>
                <a:srgbClr val="434343"/>
              </a:solidFill>
              <a:latin typeface="Raleway"/>
              <a:ea typeface="Raleway"/>
              <a:cs typeface="Raleway"/>
              <a:sym typeface="Raleway"/>
            </a:endParaRPr>
          </a:p>
        </p:txBody>
      </p:sp>
      <p:sp>
        <p:nvSpPr>
          <p:cNvPr id="256" name="Google Shape;256;g11a164e8eb8_0_46"/>
          <p:cNvSpPr txBox="1"/>
          <p:nvPr/>
        </p:nvSpPr>
        <p:spPr>
          <a:xfrm>
            <a:off x="829650" y="1892725"/>
            <a:ext cx="7150200" cy="4002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t/>
            </a:r>
            <a:endParaRPr b="0" i="0" sz="1400" u="none" cap="none" strike="noStrike">
              <a:solidFill>
                <a:srgbClr val="000000"/>
              </a:solidFill>
              <a:latin typeface="Lato"/>
              <a:ea typeface="Lato"/>
              <a:cs typeface="Lato"/>
              <a:sym typeface="Lato"/>
            </a:endParaRPr>
          </a:p>
        </p:txBody>
      </p:sp>
      <p:sp>
        <p:nvSpPr>
          <p:cNvPr id="257" name="Google Shape;257;g11a164e8eb8_0_46"/>
          <p:cNvSpPr txBox="1"/>
          <p:nvPr/>
        </p:nvSpPr>
        <p:spPr>
          <a:xfrm>
            <a:off x="811950" y="2828275"/>
            <a:ext cx="7150200" cy="3540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Site completo feito para doadores e instituições pensado de maneira a beneficiar ambos </a:t>
            </a:r>
            <a:r>
              <a:rPr lang="pt-BR" sz="1100">
                <a:solidFill>
                  <a:schemeClr val="lt1"/>
                </a:solidFill>
                <a:latin typeface="Lato"/>
                <a:ea typeface="Lato"/>
                <a:cs typeface="Lato"/>
                <a:sym typeface="Lato"/>
              </a:rPr>
              <a:t>usuários</a:t>
            </a:r>
            <a:r>
              <a:rPr lang="pt-BR" sz="1100">
                <a:solidFill>
                  <a:schemeClr val="lt1"/>
                </a:solidFill>
                <a:latin typeface="Lato"/>
                <a:ea typeface="Lato"/>
                <a:cs typeface="Lato"/>
                <a:sym typeface="Lato"/>
              </a:rPr>
              <a:t> </a:t>
            </a:r>
            <a:endParaRPr b="0" i="0" sz="1100" u="none" cap="none" strike="noStrike">
              <a:solidFill>
                <a:schemeClr val="lt1"/>
              </a:solidFill>
              <a:latin typeface="Lato"/>
              <a:ea typeface="Lato"/>
              <a:cs typeface="Lato"/>
              <a:sym typeface="Lato"/>
            </a:endParaRPr>
          </a:p>
        </p:txBody>
      </p:sp>
      <p:sp>
        <p:nvSpPr>
          <p:cNvPr id="258" name="Google Shape;258;g11a164e8eb8_0_46"/>
          <p:cNvSpPr txBox="1"/>
          <p:nvPr/>
        </p:nvSpPr>
        <p:spPr>
          <a:xfrm>
            <a:off x="803800" y="3602875"/>
            <a:ext cx="7150200" cy="5487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Design interativo e simples, perfeito para qualquer idade e arquitetado para facíl manuseio de </a:t>
            </a:r>
            <a:r>
              <a:rPr lang="pt-BR" sz="1100">
                <a:solidFill>
                  <a:schemeClr val="lt1"/>
                </a:solidFill>
                <a:latin typeface="Lato"/>
                <a:ea typeface="Lato"/>
                <a:cs typeface="Lato"/>
                <a:sym typeface="Lato"/>
              </a:rPr>
              <a:t>instituições</a:t>
            </a:r>
            <a:r>
              <a:rPr lang="pt-BR" sz="1100">
                <a:solidFill>
                  <a:schemeClr val="lt1"/>
                </a:solidFill>
                <a:latin typeface="Lato"/>
                <a:ea typeface="Lato"/>
                <a:cs typeface="Lato"/>
                <a:sym typeface="Lato"/>
              </a:rPr>
              <a:t> que postam seus </a:t>
            </a:r>
            <a:r>
              <a:rPr lang="pt-BR" sz="1100">
                <a:solidFill>
                  <a:schemeClr val="lt1"/>
                </a:solidFill>
                <a:latin typeface="Lato"/>
                <a:ea typeface="Lato"/>
                <a:cs typeface="Lato"/>
                <a:sym typeface="Lato"/>
              </a:rPr>
              <a:t>conteúdos</a:t>
            </a:r>
            <a:endParaRPr b="0" i="0" sz="1100" u="none" cap="none" strike="noStrike">
              <a:solidFill>
                <a:schemeClr val="lt1"/>
              </a:solidFill>
              <a:latin typeface="Lato"/>
              <a:ea typeface="Lato"/>
              <a:cs typeface="Lato"/>
              <a:sym typeface="Lato"/>
            </a:endParaRPr>
          </a:p>
        </p:txBody>
      </p:sp>
      <p:sp>
        <p:nvSpPr>
          <p:cNvPr id="259" name="Google Shape;259;g11a164e8eb8_0_46"/>
          <p:cNvSpPr txBox="1"/>
          <p:nvPr/>
        </p:nvSpPr>
        <p:spPr>
          <a:xfrm>
            <a:off x="803800" y="1892725"/>
            <a:ext cx="7150200" cy="548700"/>
          </a:xfrm>
          <a:prstGeom prst="rect">
            <a:avLst/>
          </a:prstGeom>
          <a:noFill/>
          <a:ln>
            <a:noFill/>
          </a:ln>
        </p:spPr>
        <p:txBody>
          <a:bodyPr anchorCtr="0" anchor="t" bIns="91425" lIns="91425" spcFirstLastPara="1" rIns="91425" wrap="square" tIns="91425">
            <a:spAutoFit/>
          </a:bodyPr>
          <a:lstStyle/>
          <a:p>
            <a:pPr indent="0" lvl="0" marL="460800" marR="323998" rtl="0" algn="l">
              <a:lnSpc>
                <a:spcPct val="115000"/>
              </a:lnSpc>
              <a:spcBef>
                <a:spcPts val="0"/>
              </a:spcBef>
              <a:spcAft>
                <a:spcPts val="1600"/>
              </a:spcAft>
              <a:buClr>
                <a:srgbClr val="000000"/>
              </a:buClr>
              <a:buSzPts val="1100"/>
              <a:buFont typeface="Arial"/>
              <a:buNone/>
            </a:pPr>
            <a:r>
              <a:rPr lang="pt-BR" sz="1100">
                <a:solidFill>
                  <a:schemeClr val="lt1"/>
                </a:solidFill>
                <a:latin typeface="Lato"/>
                <a:ea typeface="Lato"/>
                <a:cs typeface="Lato"/>
                <a:sym typeface="Lato"/>
              </a:rPr>
              <a:t>Mais pessoas vão receber doações </a:t>
            </a:r>
            <a:r>
              <a:rPr lang="pt-BR" sz="1100">
                <a:solidFill>
                  <a:schemeClr val="lt1"/>
                </a:solidFill>
                <a:latin typeface="Lato"/>
                <a:ea typeface="Lato"/>
                <a:cs typeface="Lato"/>
                <a:sym typeface="Lato"/>
              </a:rPr>
              <a:t>através</a:t>
            </a:r>
            <a:r>
              <a:rPr lang="pt-BR" sz="1100">
                <a:solidFill>
                  <a:schemeClr val="lt1"/>
                </a:solidFill>
                <a:latin typeface="Lato"/>
                <a:ea typeface="Lato"/>
                <a:cs typeface="Lato"/>
                <a:sym typeface="Lato"/>
              </a:rPr>
              <a:t> da divulgação em conjunta realizada pelas diversas instituições cadastradas no site</a:t>
            </a:r>
            <a:endParaRPr b="0" i="0" sz="1100" u="none" cap="none" strike="noStrike">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11a164e8eb8_0_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#2 - </a:t>
            </a:r>
            <a:r>
              <a:rPr lang="pt-BR"/>
              <a:t>Visão geral de requisitos</a:t>
            </a:r>
            <a:endParaRPr/>
          </a:p>
        </p:txBody>
      </p:sp>
      <p:sp>
        <p:nvSpPr>
          <p:cNvPr id="265" name="Google Shape;265;g11a164e8eb8_0_57"/>
          <p:cNvSpPr/>
          <p:nvPr/>
        </p:nvSpPr>
        <p:spPr>
          <a:xfrm>
            <a:off x="8586590" y="4586100"/>
            <a:ext cx="328800" cy="328800"/>
          </a:xfrm>
          <a:prstGeom prst="ellipse">
            <a:avLst/>
          </a:prstGeom>
          <a:solidFill>
            <a:srgbClr val="33A1F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lang="pt-BR" sz="800">
                <a:solidFill>
                  <a:srgbClr val="FFFFFF"/>
                </a:solidFill>
              </a:rPr>
              <a:t>9</a:t>
            </a:r>
            <a:endParaRPr b="1" i="0" sz="800" u="none" cap="none" strike="noStrike">
              <a:solidFill>
                <a:srgbClr val="FFFFFF"/>
              </a:solidFill>
              <a:latin typeface="Arial"/>
              <a:ea typeface="Arial"/>
              <a:cs typeface="Arial"/>
              <a:sym typeface="Arial"/>
            </a:endParaRPr>
          </a:p>
        </p:txBody>
      </p:sp>
      <p:sp>
        <p:nvSpPr>
          <p:cNvPr id="266" name="Google Shape;266;g11a164e8eb8_0_57"/>
          <p:cNvSpPr txBox="1"/>
          <p:nvPr/>
        </p:nvSpPr>
        <p:spPr>
          <a:xfrm>
            <a:off x="729450" y="2118000"/>
            <a:ext cx="7288800" cy="246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pt-BR" sz="1300" cap="none" strike="noStrike">
                <a:solidFill>
                  <a:schemeClr val="lt1"/>
                </a:solidFill>
                <a:uFill>
                  <a:noFill/>
                </a:uFill>
                <a:latin typeface="Raleway"/>
                <a:ea typeface="Raleway"/>
                <a:cs typeface="Raleway"/>
                <a:sym typeface="Raleway"/>
                <a:hlinkClick action="ppaction://hlinksldjump" r:id="rId3">
                  <a:extLst>
                    <a:ext uri="{A12FA001-AC4F-418D-AE19-62706E023703}">
                      <ahyp:hlinkClr val="tx"/>
                    </a:ext>
                  </a:extLst>
                </a:hlinkClick>
              </a:rPr>
              <a:t>#2.1 - </a:t>
            </a:r>
            <a:r>
              <a:rPr b="1" lang="pt-BR" sz="1300" u="sng">
                <a:solidFill>
                  <a:schemeClr val="lt1"/>
                </a:solidFill>
                <a:latin typeface="Raleway"/>
                <a:ea typeface="Raleway"/>
                <a:cs typeface="Raleway"/>
                <a:sym typeface="Raleway"/>
                <a:hlinkClick action="ppaction://hlinksldjump" r:id="rId4">
                  <a:extLst>
                    <a:ext uri="{A12FA001-AC4F-418D-AE19-62706E023703}">
                      <ahyp:hlinkClr val="tx"/>
                    </a:ext>
                  </a:extLst>
                </a:hlinkClick>
              </a:rPr>
              <a:t>Requisitos funcionais</a:t>
            </a:r>
            <a:endParaRPr b="1" sz="1300" u="sng">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rPr b="1" lang="pt-BR" sz="1300">
                <a:solidFill>
                  <a:schemeClr val="lt1"/>
                </a:solidFill>
                <a:uFill>
                  <a:noFill/>
                </a:uFill>
                <a:latin typeface="Raleway"/>
                <a:ea typeface="Raleway"/>
                <a:cs typeface="Raleway"/>
                <a:sym typeface="Raleway"/>
                <a:hlinkClick action="ppaction://hlinksldjump" r:id="rId5">
                  <a:extLst>
                    <a:ext uri="{A12FA001-AC4F-418D-AE19-62706E023703}">
                      <ahyp:hlinkClr val="tx"/>
                    </a:ext>
                  </a:extLst>
                </a:hlinkClick>
              </a:rPr>
              <a:t>#2.2 - </a:t>
            </a:r>
            <a:r>
              <a:rPr b="1" lang="pt-BR" sz="1300" u="sng">
                <a:solidFill>
                  <a:schemeClr val="lt1"/>
                </a:solidFill>
                <a:latin typeface="Raleway"/>
                <a:ea typeface="Raleway"/>
                <a:cs typeface="Raleway"/>
                <a:sym typeface="Raleway"/>
                <a:hlinkClick action="ppaction://hlinksldjump" r:id="rId6">
                  <a:extLst>
                    <a:ext uri="{A12FA001-AC4F-418D-AE19-62706E023703}">
                      <ahyp:hlinkClr val="tx"/>
                    </a:ext>
                  </a:extLst>
                </a:hlinkClick>
              </a:rPr>
              <a:t>Protótipo interativo</a:t>
            </a:r>
            <a:endParaRPr b="1" sz="1300" u="sng">
              <a:solidFill>
                <a:schemeClr val="lt1"/>
              </a:solidFill>
              <a:latin typeface="Raleway"/>
              <a:ea typeface="Raleway"/>
              <a:cs typeface="Raleway"/>
              <a:sym typeface="Raleway"/>
            </a:endParaRPr>
          </a:p>
          <a:p>
            <a:pPr indent="0" lvl="0" marL="0" marR="0" rtl="0" algn="l">
              <a:lnSpc>
                <a:spcPct val="100000"/>
              </a:lnSpc>
              <a:spcBef>
                <a:spcPts val="1600"/>
              </a:spcBef>
              <a:spcAft>
                <a:spcPts val="0"/>
              </a:spcAft>
              <a:buClr>
                <a:srgbClr val="000000"/>
              </a:buClr>
              <a:buSzPts val="1300"/>
              <a:buFont typeface="Arial"/>
              <a:buNone/>
            </a:pPr>
            <a:r>
              <a:t/>
            </a:r>
            <a:endParaRPr b="1" i="0" sz="1300" u="none" cap="none" strike="noStrike">
              <a:solidFill>
                <a:schemeClr val="lt1"/>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21D19F"/>
      </a:dk1>
      <a:lt1>
        <a:srgbClr val="FFFFFF"/>
      </a:lt1>
      <a:dk2>
        <a:srgbClr val="1A1A1A"/>
      </a:dk2>
      <a:lt2>
        <a:srgbClr val="E9EDEE"/>
      </a:lt2>
      <a:accent1>
        <a:srgbClr val="333333"/>
      </a:accent1>
      <a:accent2>
        <a:srgbClr val="6AA4C8"/>
      </a:accent2>
      <a:accent3>
        <a:srgbClr val="33A1FD"/>
      </a:accent3>
      <a:accent4>
        <a:srgbClr val="A2FFE8"/>
      </a:accent4>
      <a:accent5>
        <a:srgbClr val="0048FF"/>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